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8" r:id="rId2"/>
    <p:sldId id="280" r:id="rId3"/>
    <p:sldId id="303" r:id="rId4"/>
    <p:sldId id="304" r:id="rId5"/>
    <p:sldId id="305" r:id="rId6"/>
    <p:sldId id="302" r:id="rId7"/>
    <p:sldId id="306" r:id="rId8"/>
    <p:sldId id="276" r:id="rId9"/>
    <p:sldId id="309" r:id="rId10"/>
    <p:sldId id="310" r:id="rId11"/>
    <p:sldId id="311" r:id="rId12"/>
    <p:sldId id="281" r:id="rId13"/>
    <p:sldId id="307" r:id="rId14"/>
    <p:sldId id="308" r:id="rId15"/>
    <p:sldId id="299" r:id="rId1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634E"/>
    <a:srgbClr val="336600"/>
    <a:srgbClr val="0099CC"/>
    <a:srgbClr val="008000"/>
    <a:srgbClr val="3333CC"/>
    <a:srgbClr val="CCFFFF"/>
    <a:srgbClr val="5D5753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4" autoAdjust="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8CFA4-C39A-4FD3-A3B4-F12C4958C3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86295B0-EB99-4142-8C64-7F8DFCF708A4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softEdge rad="63500"/>
        </a:effectLst>
      </dgm:spPr>
      <dgm:t>
        <a:bodyPr/>
        <a:lstStyle/>
        <a:p>
          <a:pPr algn="ctr" rtl="0"/>
          <a:r>
            <a:rPr lang="el-GR" b="1" dirty="0" smtClean="0">
              <a:solidFill>
                <a:srgbClr val="C00000"/>
              </a:solidFill>
              <a:latin typeface="Cambria" pitchFamily="18" charset="0"/>
            </a:rPr>
            <a:t>Ένα πτυχίο με δύο κύριες κατευθύνσεις </a:t>
          </a:r>
          <a:endParaRPr lang="el-GR" dirty="0">
            <a:solidFill>
              <a:srgbClr val="C00000"/>
            </a:solidFill>
            <a:latin typeface="Cambria" pitchFamily="18" charset="0"/>
          </a:endParaRPr>
        </a:p>
      </dgm:t>
    </dgm:pt>
    <dgm:pt modelId="{ECF8E36B-2EF4-4C87-84A2-25C2ACDD7C44}" type="parTrans" cxnId="{21D17073-27BF-44AA-986A-A3C92C41A3DF}">
      <dgm:prSet/>
      <dgm:spPr/>
      <dgm:t>
        <a:bodyPr/>
        <a:lstStyle/>
        <a:p>
          <a:endParaRPr lang="el-GR"/>
        </a:p>
      </dgm:t>
    </dgm:pt>
    <dgm:pt modelId="{021FC94B-13C1-4C5A-B30B-5ECA169DBF5E}" type="sibTrans" cxnId="{21D17073-27BF-44AA-986A-A3C92C41A3DF}">
      <dgm:prSet/>
      <dgm:spPr/>
      <dgm:t>
        <a:bodyPr/>
        <a:lstStyle/>
        <a:p>
          <a:endParaRPr lang="el-GR"/>
        </a:p>
      </dgm:t>
    </dgm:pt>
    <dgm:pt modelId="{851D887E-23FF-4AB0-92AF-0ADC6A3AC3EA}">
      <dgm:prSet custT="1"/>
      <dgm:spPr>
        <a:solidFill>
          <a:srgbClr val="800000"/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l-GR" sz="4000" b="1" dirty="0" smtClean="0">
              <a:solidFill>
                <a:srgbClr val="FFFF00"/>
              </a:solidFill>
              <a:latin typeface="Cambria" pitchFamily="18" charset="0"/>
            </a:rPr>
            <a:t>Ιστορία</a:t>
          </a:r>
          <a:endParaRPr lang="el-GR" sz="4000" b="1" dirty="0">
            <a:solidFill>
              <a:srgbClr val="FFFF00"/>
            </a:solidFill>
            <a:latin typeface="Cambria" pitchFamily="18" charset="0"/>
          </a:endParaRPr>
        </a:p>
      </dgm:t>
    </dgm:pt>
    <dgm:pt modelId="{06BBE9BC-A47C-4FB0-B225-31CE7314B601}" type="parTrans" cxnId="{BEDCB72F-1C93-431B-9BC8-F3759932A8D1}">
      <dgm:prSet/>
      <dgm:spPr/>
      <dgm:t>
        <a:bodyPr/>
        <a:lstStyle/>
        <a:p>
          <a:endParaRPr lang="el-GR"/>
        </a:p>
      </dgm:t>
    </dgm:pt>
    <dgm:pt modelId="{96107AB9-B1D8-4890-9135-60A43B5A247B}" type="sibTrans" cxnId="{BEDCB72F-1C93-431B-9BC8-F3759932A8D1}">
      <dgm:prSet/>
      <dgm:spPr/>
      <dgm:t>
        <a:bodyPr/>
        <a:lstStyle/>
        <a:p>
          <a:endParaRPr lang="el-GR"/>
        </a:p>
      </dgm:t>
    </dgm:pt>
    <dgm:pt modelId="{F9BA8237-CD3E-4386-92EB-400F00165ADE}">
      <dgm:prSet custT="1"/>
      <dgm:spPr>
        <a:solidFill>
          <a:srgbClr val="800000"/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el-GR" sz="4000" b="1" dirty="0" smtClean="0">
              <a:solidFill>
                <a:srgbClr val="FFFF00"/>
              </a:solidFill>
              <a:latin typeface="Cambria" pitchFamily="18" charset="0"/>
            </a:rPr>
            <a:t>Αρχαιολογία &amp; Ιστορία της Τέχνης</a:t>
          </a:r>
          <a:endParaRPr lang="el-GR" sz="4000" b="1" dirty="0">
            <a:solidFill>
              <a:srgbClr val="FFFF00"/>
            </a:solidFill>
            <a:latin typeface="Cambria" pitchFamily="18" charset="0"/>
          </a:endParaRPr>
        </a:p>
      </dgm:t>
    </dgm:pt>
    <dgm:pt modelId="{7C469919-5217-4084-9183-099747BA0061}" type="parTrans" cxnId="{34D7DB20-B83A-4708-9D0E-26C60DB0919A}">
      <dgm:prSet/>
      <dgm:spPr/>
      <dgm:t>
        <a:bodyPr/>
        <a:lstStyle/>
        <a:p>
          <a:endParaRPr lang="el-GR"/>
        </a:p>
      </dgm:t>
    </dgm:pt>
    <dgm:pt modelId="{FFE8B317-0F3E-480F-8813-13B0506D0FF7}" type="sibTrans" cxnId="{34D7DB20-B83A-4708-9D0E-26C60DB0919A}">
      <dgm:prSet/>
      <dgm:spPr/>
      <dgm:t>
        <a:bodyPr/>
        <a:lstStyle/>
        <a:p>
          <a:endParaRPr lang="el-GR"/>
        </a:p>
      </dgm:t>
    </dgm:pt>
    <dgm:pt modelId="{2237532A-428F-4F50-A5B3-78FDD5BCA917}" type="pres">
      <dgm:prSet presAssocID="{0868CFA4-C39A-4FD3-A3B4-F12C4958C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582D049-7C74-4390-ABEE-43C41C647EC1}" type="pres">
      <dgm:prSet presAssocID="{586295B0-EB99-4142-8C64-7F8DFCF708A4}" presName="parentText" presStyleLbl="node1" presStyleIdx="0" presStyleCnt="3" custLinFactY="-833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900EDF-6B9A-42FF-8977-84068874732B}" type="pres">
      <dgm:prSet presAssocID="{021FC94B-13C1-4C5A-B30B-5ECA169DBF5E}" presName="spacer" presStyleCnt="0"/>
      <dgm:spPr/>
    </dgm:pt>
    <dgm:pt modelId="{25CC2A59-F28F-477D-A16C-57DB74608A79}" type="pres">
      <dgm:prSet presAssocID="{851D887E-23FF-4AB0-92AF-0ADC6A3AC3EA}" presName="parentText" presStyleLbl="node1" presStyleIdx="1" presStyleCnt="3" custScaleY="134544" custLinFactY="-39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D0259E-3E4D-45C2-B289-FE467C219EE3}" type="pres">
      <dgm:prSet presAssocID="{96107AB9-B1D8-4890-9135-60A43B5A247B}" presName="spacer" presStyleCnt="0"/>
      <dgm:spPr/>
    </dgm:pt>
    <dgm:pt modelId="{36DAEB28-3219-4017-B0A7-3F7B0FACF0D1}" type="pres">
      <dgm:prSet presAssocID="{F9BA8237-CD3E-4386-92EB-400F00165ADE}" presName="parentText" presStyleLbl="node1" presStyleIdx="2" presStyleCnt="3" custScaleY="15214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F4DF4D3-CE49-403A-805C-C13FF1B2825D}" type="presOf" srcId="{F9BA8237-CD3E-4386-92EB-400F00165ADE}" destId="{36DAEB28-3219-4017-B0A7-3F7B0FACF0D1}" srcOrd="0" destOrd="0" presId="urn:microsoft.com/office/officeart/2005/8/layout/vList2"/>
    <dgm:cxn modelId="{9BD8C851-DA67-4BE0-894D-B909BC038CBF}" type="presOf" srcId="{0868CFA4-C39A-4FD3-A3B4-F12C4958C370}" destId="{2237532A-428F-4F50-A5B3-78FDD5BCA917}" srcOrd="0" destOrd="0" presId="urn:microsoft.com/office/officeart/2005/8/layout/vList2"/>
    <dgm:cxn modelId="{34D7DB20-B83A-4708-9D0E-26C60DB0919A}" srcId="{0868CFA4-C39A-4FD3-A3B4-F12C4958C370}" destId="{F9BA8237-CD3E-4386-92EB-400F00165ADE}" srcOrd="2" destOrd="0" parTransId="{7C469919-5217-4084-9183-099747BA0061}" sibTransId="{FFE8B317-0F3E-480F-8813-13B0506D0FF7}"/>
    <dgm:cxn modelId="{21D17073-27BF-44AA-986A-A3C92C41A3DF}" srcId="{0868CFA4-C39A-4FD3-A3B4-F12C4958C370}" destId="{586295B0-EB99-4142-8C64-7F8DFCF708A4}" srcOrd="0" destOrd="0" parTransId="{ECF8E36B-2EF4-4C87-84A2-25C2ACDD7C44}" sibTransId="{021FC94B-13C1-4C5A-B30B-5ECA169DBF5E}"/>
    <dgm:cxn modelId="{49F9B6EA-7FB7-4D8A-BD9E-119996CF83C8}" type="presOf" srcId="{851D887E-23FF-4AB0-92AF-0ADC6A3AC3EA}" destId="{25CC2A59-F28F-477D-A16C-57DB74608A79}" srcOrd="0" destOrd="0" presId="urn:microsoft.com/office/officeart/2005/8/layout/vList2"/>
    <dgm:cxn modelId="{BEDCB72F-1C93-431B-9BC8-F3759932A8D1}" srcId="{0868CFA4-C39A-4FD3-A3B4-F12C4958C370}" destId="{851D887E-23FF-4AB0-92AF-0ADC6A3AC3EA}" srcOrd="1" destOrd="0" parTransId="{06BBE9BC-A47C-4FB0-B225-31CE7314B601}" sibTransId="{96107AB9-B1D8-4890-9135-60A43B5A247B}"/>
    <dgm:cxn modelId="{977D10C0-468C-44B4-A971-A798F5A7E8EE}" type="presOf" srcId="{586295B0-EB99-4142-8C64-7F8DFCF708A4}" destId="{D582D049-7C74-4390-ABEE-43C41C647EC1}" srcOrd="0" destOrd="0" presId="urn:microsoft.com/office/officeart/2005/8/layout/vList2"/>
    <dgm:cxn modelId="{17622F14-250D-4241-B141-FA2E676AC153}" type="presParOf" srcId="{2237532A-428F-4F50-A5B3-78FDD5BCA917}" destId="{D582D049-7C74-4390-ABEE-43C41C647EC1}" srcOrd="0" destOrd="0" presId="urn:microsoft.com/office/officeart/2005/8/layout/vList2"/>
    <dgm:cxn modelId="{D7708C6A-5CEA-4284-8AFA-57F7B8C619F9}" type="presParOf" srcId="{2237532A-428F-4F50-A5B3-78FDD5BCA917}" destId="{DC900EDF-6B9A-42FF-8977-84068874732B}" srcOrd="1" destOrd="0" presId="urn:microsoft.com/office/officeart/2005/8/layout/vList2"/>
    <dgm:cxn modelId="{2148A623-0AA2-4B72-9929-22E96129DF76}" type="presParOf" srcId="{2237532A-428F-4F50-A5B3-78FDD5BCA917}" destId="{25CC2A59-F28F-477D-A16C-57DB74608A79}" srcOrd="2" destOrd="0" presId="urn:microsoft.com/office/officeart/2005/8/layout/vList2"/>
    <dgm:cxn modelId="{C649058A-85DB-4A62-B0B0-F6A9B5FA6FD6}" type="presParOf" srcId="{2237532A-428F-4F50-A5B3-78FDD5BCA917}" destId="{29D0259E-3E4D-45C2-B289-FE467C219EE3}" srcOrd="3" destOrd="0" presId="urn:microsoft.com/office/officeart/2005/8/layout/vList2"/>
    <dgm:cxn modelId="{1EAA032E-CA63-4158-BC69-57DEF122E320}" type="presParOf" srcId="{2237532A-428F-4F50-A5B3-78FDD5BCA917}" destId="{36DAEB28-3219-4017-B0A7-3F7B0FACF0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D8777-90D1-4D30-9C1F-DEF1D8702D84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7F6AE09-E92A-465C-A567-2FB4C0A3D4EC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l-GR" sz="3600" b="0" dirty="0" smtClean="0">
              <a:latin typeface="Cambria" pitchFamily="18" charset="0"/>
            </a:rPr>
            <a:t>Διάρκεια φοίτησης:</a:t>
          </a:r>
        </a:p>
        <a:p>
          <a:pPr rtl="0">
            <a:spcAft>
              <a:spcPts val="0"/>
            </a:spcAft>
          </a:pPr>
          <a:r>
            <a:rPr lang="el-GR" sz="3600" b="1" dirty="0" smtClean="0">
              <a:solidFill>
                <a:srgbClr val="FF0000"/>
              </a:solidFill>
              <a:latin typeface="Cambria" pitchFamily="18" charset="0"/>
            </a:rPr>
            <a:t>8 εξάμηνα</a:t>
          </a:r>
          <a:endParaRPr lang="el-GR" sz="3600" b="1" dirty="0">
            <a:solidFill>
              <a:srgbClr val="FF0000"/>
            </a:solidFill>
            <a:latin typeface="Cambria" pitchFamily="18" charset="0"/>
          </a:endParaRPr>
        </a:p>
      </dgm:t>
    </dgm:pt>
    <dgm:pt modelId="{2430A281-89B1-4470-8C2A-8C2D3B1083C7}" type="parTrans" cxnId="{CD02F6ED-1811-42CD-95EF-2E58E7E0F6C7}">
      <dgm:prSet/>
      <dgm:spPr/>
      <dgm:t>
        <a:bodyPr/>
        <a:lstStyle/>
        <a:p>
          <a:endParaRPr lang="el-GR"/>
        </a:p>
      </dgm:t>
    </dgm:pt>
    <dgm:pt modelId="{D2636C17-1AC3-4A3A-9591-B45E472EB276}" type="sibTrans" cxnId="{CD02F6ED-1811-42CD-95EF-2E58E7E0F6C7}">
      <dgm:prSet/>
      <dgm:spPr/>
      <dgm:t>
        <a:bodyPr/>
        <a:lstStyle/>
        <a:p>
          <a:endParaRPr lang="el-GR"/>
        </a:p>
      </dgm:t>
    </dgm:pt>
    <dgm:pt modelId="{F1D0029C-7273-42E7-9D14-7849462E897A}">
      <dgm:prSet/>
      <dgm:spPr/>
      <dgm:t>
        <a:bodyPr/>
        <a:lstStyle/>
        <a:p>
          <a:pPr rtl="0"/>
          <a:r>
            <a:rPr lang="el-GR" b="1" dirty="0" smtClean="0">
              <a:latin typeface="Cambria" pitchFamily="18" charset="0"/>
            </a:rPr>
            <a:t>Δυνατότητα πρόσβασης στον Μεταπτυχιακό Κύκλο Σπουδών</a:t>
          </a:r>
          <a:endParaRPr lang="en-GB" b="1" dirty="0">
            <a:latin typeface="Cambria" pitchFamily="18" charset="0"/>
          </a:endParaRPr>
        </a:p>
      </dgm:t>
    </dgm:pt>
    <dgm:pt modelId="{D227C2DA-D805-4608-8B2A-ED71011290F5}" type="parTrans" cxnId="{6D021EE5-B77F-4AE9-A08F-0CDEC547C212}">
      <dgm:prSet/>
      <dgm:spPr/>
      <dgm:t>
        <a:bodyPr/>
        <a:lstStyle/>
        <a:p>
          <a:endParaRPr lang="el-GR"/>
        </a:p>
      </dgm:t>
    </dgm:pt>
    <dgm:pt modelId="{4B5C5955-21A2-44DB-A733-9B59E460EF38}" type="sibTrans" cxnId="{6D021EE5-B77F-4AE9-A08F-0CDEC547C212}">
      <dgm:prSet/>
      <dgm:spPr/>
      <dgm:t>
        <a:bodyPr/>
        <a:lstStyle/>
        <a:p>
          <a:endParaRPr lang="el-GR"/>
        </a:p>
      </dgm:t>
    </dgm:pt>
    <dgm:pt modelId="{A179A17B-9D92-4382-887D-4F9D30C219A5}" type="pres">
      <dgm:prSet presAssocID="{30BD8777-90D1-4D30-9C1F-DEF1D8702D8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F34AA852-7EB8-48FF-B33E-791F28F05CD4}" type="pres">
      <dgm:prSet presAssocID="{30BD8777-90D1-4D30-9C1F-DEF1D8702D84}" presName="pyramid" presStyleLbl="node1" presStyleIdx="0" presStyleCnt="1"/>
      <dgm:spPr/>
    </dgm:pt>
    <dgm:pt modelId="{1C27B2B0-FE44-4098-80F4-E772BFD95FC5}" type="pres">
      <dgm:prSet presAssocID="{30BD8777-90D1-4D30-9C1F-DEF1D8702D84}" presName="theList" presStyleCnt="0"/>
      <dgm:spPr/>
    </dgm:pt>
    <dgm:pt modelId="{70E5A2E8-6AA2-4657-8CEB-9249349969F6}" type="pres">
      <dgm:prSet presAssocID="{E7F6AE09-E92A-465C-A567-2FB4C0A3D4EC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07DDB0-81B4-417E-A5AE-8B6741721051}" type="pres">
      <dgm:prSet presAssocID="{E7F6AE09-E92A-465C-A567-2FB4C0A3D4EC}" presName="aSpace" presStyleCnt="0"/>
      <dgm:spPr/>
    </dgm:pt>
    <dgm:pt modelId="{B8ECF59C-F1B6-4822-9606-13DF767EBEBE}" type="pres">
      <dgm:prSet presAssocID="{F1D0029C-7273-42E7-9D14-7849462E897A}" presName="aNode" presStyleLbl="fgAcc1" presStyleIdx="1" presStyleCnt="2" custScaleX="13158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503D1B-B372-45DC-AC79-0CBBE2E59048}" type="pres">
      <dgm:prSet presAssocID="{F1D0029C-7273-42E7-9D14-7849462E897A}" presName="aSpace" presStyleCnt="0"/>
      <dgm:spPr/>
    </dgm:pt>
  </dgm:ptLst>
  <dgm:cxnLst>
    <dgm:cxn modelId="{6D021EE5-B77F-4AE9-A08F-0CDEC547C212}" srcId="{30BD8777-90D1-4D30-9C1F-DEF1D8702D84}" destId="{F1D0029C-7273-42E7-9D14-7849462E897A}" srcOrd="1" destOrd="0" parTransId="{D227C2DA-D805-4608-8B2A-ED71011290F5}" sibTransId="{4B5C5955-21A2-44DB-A733-9B59E460EF38}"/>
    <dgm:cxn modelId="{CD02F6ED-1811-42CD-95EF-2E58E7E0F6C7}" srcId="{30BD8777-90D1-4D30-9C1F-DEF1D8702D84}" destId="{E7F6AE09-E92A-465C-A567-2FB4C0A3D4EC}" srcOrd="0" destOrd="0" parTransId="{2430A281-89B1-4470-8C2A-8C2D3B1083C7}" sibTransId="{D2636C17-1AC3-4A3A-9591-B45E472EB276}"/>
    <dgm:cxn modelId="{515B43E4-E458-4D41-81AB-6C716B27A370}" type="presOf" srcId="{F1D0029C-7273-42E7-9D14-7849462E897A}" destId="{B8ECF59C-F1B6-4822-9606-13DF767EBEBE}" srcOrd="0" destOrd="0" presId="urn:microsoft.com/office/officeart/2005/8/layout/pyramid2"/>
    <dgm:cxn modelId="{F416481D-AA8B-47F0-A975-8B68991975AC}" type="presOf" srcId="{E7F6AE09-E92A-465C-A567-2FB4C0A3D4EC}" destId="{70E5A2E8-6AA2-4657-8CEB-9249349969F6}" srcOrd="0" destOrd="0" presId="urn:microsoft.com/office/officeart/2005/8/layout/pyramid2"/>
    <dgm:cxn modelId="{039756AE-874A-4FCA-80BB-B84C23919800}" type="presOf" srcId="{30BD8777-90D1-4D30-9C1F-DEF1D8702D84}" destId="{A179A17B-9D92-4382-887D-4F9D30C219A5}" srcOrd="0" destOrd="0" presId="urn:microsoft.com/office/officeart/2005/8/layout/pyramid2"/>
    <dgm:cxn modelId="{E4126726-DB1E-4E8B-BEE8-2EF6E3B67C8C}" type="presParOf" srcId="{A179A17B-9D92-4382-887D-4F9D30C219A5}" destId="{F34AA852-7EB8-48FF-B33E-791F28F05CD4}" srcOrd="0" destOrd="0" presId="urn:microsoft.com/office/officeart/2005/8/layout/pyramid2"/>
    <dgm:cxn modelId="{1D4DBE05-6745-4D7F-81F1-FC47AAEFB46A}" type="presParOf" srcId="{A179A17B-9D92-4382-887D-4F9D30C219A5}" destId="{1C27B2B0-FE44-4098-80F4-E772BFD95FC5}" srcOrd="1" destOrd="0" presId="urn:microsoft.com/office/officeart/2005/8/layout/pyramid2"/>
    <dgm:cxn modelId="{E6E3C1BA-7648-4D9F-A95D-D275A2FF5F0E}" type="presParOf" srcId="{1C27B2B0-FE44-4098-80F4-E772BFD95FC5}" destId="{70E5A2E8-6AA2-4657-8CEB-9249349969F6}" srcOrd="0" destOrd="0" presId="urn:microsoft.com/office/officeart/2005/8/layout/pyramid2"/>
    <dgm:cxn modelId="{99CBECD5-F59C-4118-AAA8-A52F89FA5DE9}" type="presParOf" srcId="{1C27B2B0-FE44-4098-80F4-E772BFD95FC5}" destId="{6B07DDB0-81B4-417E-A5AE-8B6741721051}" srcOrd="1" destOrd="0" presId="urn:microsoft.com/office/officeart/2005/8/layout/pyramid2"/>
    <dgm:cxn modelId="{C4AC28C1-25D0-4510-91F6-4640B0632CC0}" type="presParOf" srcId="{1C27B2B0-FE44-4098-80F4-E772BFD95FC5}" destId="{B8ECF59C-F1B6-4822-9606-13DF767EBEBE}" srcOrd="2" destOrd="0" presId="urn:microsoft.com/office/officeart/2005/8/layout/pyramid2"/>
    <dgm:cxn modelId="{AF6197A0-BE93-4007-B962-2C38FE086796}" type="presParOf" srcId="{1C27B2B0-FE44-4098-80F4-E772BFD95FC5}" destId="{FE503D1B-B372-45DC-AC79-0CBBE2E5904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17B62-5523-4342-8712-19CCA1398943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B6C7AE9-E145-4B06-BCC8-EFC9E4BABE3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Αρχαία Ιστορία</a:t>
          </a:r>
          <a:endParaRPr lang="el-GR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8CAC7134-670E-4DAD-ACA2-F7D3E1CCEBFA}" type="parTrans" cxnId="{335C36B6-7DA9-47ED-A2E2-E9CF01D8E398}">
      <dgm:prSet/>
      <dgm:spPr/>
      <dgm:t>
        <a:bodyPr/>
        <a:lstStyle/>
        <a:p>
          <a:endParaRPr lang="el-GR"/>
        </a:p>
      </dgm:t>
    </dgm:pt>
    <dgm:pt modelId="{5D133F42-845B-4D59-995A-A26277037104}" type="sibTrans" cxnId="{335C36B6-7DA9-47ED-A2E2-E9CF01D8E398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25E26C22-4755-4A18-BC0F-3FF27E065A2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Βυζαντινή &amp; Μεσαιωνική</a:t>
          </a:r>
          <a:endParaRPr lang="el-GR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4F5AF773-8BE6-43FE-AAC4-3BED7493E5EC}" type="parTrans" cxnId="{E4941C5A-2CFD-456B-BB02-9CB4DE5BD047}">
      <dgm:prSet/>
      <dgm:spPr/>
      <dgm:t>
        <a:bodyPr/>
        <a:lstStyle/>
        <a:p>
          <a:endParaRPr lang="el-GR"/>
        </a:p>
      </dgm:t>
    </dgm:pt>
    <dgm:pt modelId="{00E02129-15AF-4A82-9D4D-44DCAB94D990}" type="sibTrans" cxnId="{E4941C5A-2CFD-456B-BB02-9CB4DE5BD047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C71D77B1-C56F-46D9-8D5F-196F795C5E9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Λαογραφία &amp; Κοινωνική Ανθρωπολογία</a:t>
          </a:r>
          <a:endParaRPr lang="en-GB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D0E82127-96A3-46D8-84F6-1017AED8D722}" type="parTrans" cxnId="{DF55FFF8-87CD-48A2-9286-0FD673A46AE1}">
      <dgm:prSet/>
      <dgm:spPr/>
      <dgm:t>
        <a:bodyPr/>
        <a:lstStyle/>
        <a:p>
          <a:endParaRPr lang="el-GR"/>
        </a:p>
      </dgm:t>
    </dgm:pt>
    <dgm:pt modelId="{FEFE6A60-13AD-4FDF-99C7-5F7459A35F05}" type="sibTrans" cxnId="{DF55FFF8-87CD-48A2-9286-0FD673A46AE1}">
      <dgm:prSet/>
      <dgm:spPr/>
      <dgm:t>
        <a:bodyPr/>
        <a:lstStyle/>
        <a:p>
          <a:endParaRPr lang="el-GR"/>
        </a:p>
      </dgm:t>
    </dgm:pt>
    <dgm:pt modelId="{0A190CE8-364B-4584-A4F4-CB0D88528C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Νεότερη &amp; Σύγχρονη Ελληνική &amp; Παγκόσμια</a:t>
          </a:r>
          <a:endParaRPr lang="en-GB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97E7F64F-C15C-4BEB-B95F-EA883F1D085C}" type="parTrans" cxnId="{AD1E2283-0DE4-4D3A-A34D-94C8AA7FBEF2}">
      <dgm:prSet/>
      <dgm:spPr/>
      <dgm:t>
        <a:bodyPr/>
        <a:lstStyle/>
        <a:p>
          <a:endParaRPr lang="el-GR"/>
        </a:p>
      </dgm:t>
    </dgm:pt>
    <dgm:pt modelId="{BF5DD042-DF3A-46BF-87E6-21CC710FEA35}" type="sibTrans" cxnId="{AD1E2283-0DE4-4D3A-A34D-94C8AA7FBEF2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72CB9167-930F-4E2A-9920-BEC34CB13D0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Χωρών της Χερσονήσου του Αίμου &amp; Τουρκολογία</a:t>
          </a:r>
          <a:endParaRPr lang="en-GB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0274F5D3-89A5-4FFC-916B-C2BD6F0F26DC}" type="parTrans" cxnId="{09AE9BC5-0132-42A8-BBFD-495B0776F0B5}">
      <dgm:prSet/>
      <dgm:spPr/>
      <dgm:t>
        <a:bodyPr/>
        <a:lstStyle/>
        <a:p>
          <a:endParaRPr lang="el-GR"/>
        </a:p>
      </dgm:t>
    </dgm:pt>
    <dgm:pt modelId="{61506657-D1FC-4D9B-B83E-9AFE9935339E}" type="sibTrans" cxnId="{09AE9BC5-0132-42A8-BBFD-495B0776F0B5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173422B3-73AB-4E6A-9F5F-D11DEB1FAD26}" type="pres">
      <dgm:prSet presAssocID="{7B517B62-5523-4342-8712-19CCA13989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3AE51FB-0DC0-4F45-89D4-0C8A4473488B}" type="pres">
      <dgm:prSet presAssocID="{7B517B62-5523-4342-8712-19CCA1398943}" presName="dummyMaxCanvas" presStyleCnt="0">
        <dgm:presLayoutVars/>
      </dgm:prSet>
      <dgm:spPr/>
    </dgm:pt>
    <dgm:pt modelId="{18F4E832-7B05-4AB8-BE6C-A0408B2C6023}" type="pres">
      <dgm:prSet presAssocID="{7B517B62-5523-4342-8712-19CCA139894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265800-9876-4EB3-822A-B3C0ACD0BB60}" type="pres">
      <dgm:prSet presAssocID="{7B517B62-5523-4342-8712-19CCA139894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4B4A03-4F84-4C77-849E-651CBA4C06FA}" type="pres">
      <dgm:prSet presAssocID="{7B517B62-5523-4342-8712-19CCA139894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9E6E2F-5EEE-48F4-B055-3CBBF42A58C9}" type="pres">
      <dgm:prSet presAssocID="{7B517B62-5523-4342-8712-19CCA139894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0CD814-C4E8-4BF0-9FB4-86B4C0611A40}" type="pres">
      <dgm:prSet presAssocID="{7B517B62-5523-4342-8712-19CCA1398943}" presName="FiveNodes_5" presStyleLbl="node1" presStyleIdx="4" presStyleCnt="5" custScaleX="1022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36F2B9-0C0D-47F6-8E72-25FB8595E38A}" type="pres">
      <dgm:prSet presAssocID="{7B517B62-5523-4342-8712-19CCA139894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4B111A-C4A3-4C2E-A14E-E751A1A80EAA}" type="pres">
      <dgm:prSet presAssocID="{7B517B62-5523-4342-8712-19CCA139894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C3A1C4-815D-477B-9D3B-FAFEEEAEE8DD}" type="pres">
      <dgm:prSet presAssocID="{7B517B62-5523-4342-8712-19CCA139894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54FE93-9DEC-48A1-AC47-178A52C33BE5}" type="pres">
      <dgm:prSet presAssocID="{7B517B62-5523-4342-8712-19CCA139894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B48C-55C3-427A-9304-9E6CD2B3EBD4}" type="pres">
      <dgm:prSet presAssocID="{7B517B62-5523-4342-8712-19CCA13989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08D0D2-2683-41EC-B15F-187C3577DEC8}" type="pres">
      <dgm:prSet presAssocID="{7B517B62-5523-4342-8712-19CCA13989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FE8D85-D283-48C2-B07F-52C2AC223D30}" type="pres">
      <dgm:prSet presAssocID="{7B517B62-5523-4342-8712-19CCA13989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234296-9047-4EFD-9553-23D30B11D269}" type="pres">
      <dgm:prSet presAssocID="{7B517B62-5523-4342-8712-19CCA13989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DD2C6E-78D5-46D8-9D85-819BACEAB127}" type="pres">
      <dgm:prSet presAssocID="{7B517B62-5523-4342-8712-19CCA13989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2185581-1AA5-4138-BA2E-CDEB6145C433}" type="presOf" srcId="{7B517B62-5523-4342-8712-19CCA1398943}" destId="{173422B3-73AB-4E6A-9F5F-D11DEB1FAD26}" srcOrd="0" destOrd="0" presId="urn:microsoft.com/office/officeart/2005/8/layout/vProcess5"/>
    <dgm:cxn modelId="{17957C09-882F-482F-8813-6F52920644C1}" type="presOf" srcId="{9B6C7AE9-E145-4B06-BCC8-EFC9E4BABE32}" destId="{CDB5B48C-55C3-427A-9304-9E6CD2B3EBD4}" srcOrd="1" destOrd="0" presId="urn:microsoft.com/office/officeart/2005/8/layout/vProcess5"/>
    <dgm:cxn modelId="{ECA6B425-6659-40ED-90FE-CEF275194A67}" type="presOf" srcId="{0A190CE8-364B-4584-A4F4-CB0D88528CD3}" destId="{5B4B4A03-4F84-4C77-849E-651CBA4C06FA}" srcOrd="0" destOrd="0" presId="urn:microsoft.com/office/officeart/2005/8/layout/vProcess5"/>
    <dgm:cxn modelId="{5AAAA196-7E1B-4EBB-8062-F17AE60D5212}" type="presOf" srcId="{BF5DD042-DF3A-46BF-87E6-21CC710FEA35}" destId="{91C3A1C4-815D-477B-9D3B-FAFEEEAEE8DD}" srcOrd="0" destOrd="0" presId="urn:microsoft.com/office/officeart/2005/8/layout/vProcess5"/>
    <dgm:cxn modelId="{AD1E2283-0DE4-4D3A-A34D-94C8AA7FBEF2}" srcId="{7B517B62-5523-4342-8712-19CCA1398943}" destId="{0A190CE8-364B-4584-A4F4-CB0D88528CD3}" srcOrd="2" destOrd="0" parTransId="{97E7F64F-C15C-4BEB-B95F-EA883F1D085C}" sibTransId="{BF5DD042-DF3A-46BF-87E6-21CC710FEA35}"/>
    <dgm:cxn modelId="{E57150D2-EBA9-4C9A-B003-10828DECFD04}" type="presOf" srcId="{0A190CE8-364B-4584-A4F4-CB0D88528CD3}" destId="{B4FE8D85-D283-48C2-B07F-52C2AC223D30}" srcOrd="1" destOrd="0" presId="urn:microsoft.com/office/officeart/2005/8/layout/vProcess5"/>
    <dgm:cxn modelId="{E4941C5A-2CFD-456B-BB02-9CB4DE5BD047}" srcId="{7B517B62-5523-4342-8712-19CCA1398943}" destId="{25E26C22-4755-4A18-BC0F-3FF27E065A27}" srcOrd="1" destOrd="0" parTransId="{4F5AF773-8BE6-43FE-AAC4-3BED7493E5EC}" sibTransId="{00E02129-15AF-4A82-9D4D-44DCAB94D990}"/>
    <dgm:cxn modelId="{B8F8D1DF-F0F6-492D-AB5D-A9D0202CF648}" type="presOf" srcId="{C71D77B1-C56F-46D9-8D5F-196F795C5E97}" destId="{27DD2C6E-78D5-46D8-9D85-819BACEAB127}" srcOrd="1" destOrd="0" presId="urn:microsoft.com/office/officeart/2005/8/layout/vProcess5"/>
    <dgm:cxn modelId="{D41CD7B2-1CD6-45E6-B2C1-CC4AF1D7A1AF}" type="presOf" srcId="{C71D77B1-C56F-46D9-8D5F-196F795C5E97}" destId="{E30CD814-C4E8-4BF0-9FB4-86B4C0611A40}" srcOrd="0" destOrd="0" presId="urn:microsoft.com/office/officeart/2005/8/layout/vProcess5"/>
    <dgm:cxn modelId="{DF55FFF8-87CD-48A2-9286-0FD673A46AE1}" srcId="{7B517B62-5523-4342-8712-19CCA1398943}" destId="{C71D77B1-C56F-46D9-8D5F-196F795C5E97}" srcOrd="4" destOrd="0" parTransId="{D0E82127-96A3-46D8-84F6-1017AED8D722}" sibTransId="{FEFE6A60-13AD-4FDF-99C7-5F7459A35F05}"/>
    <dgm:cxn modelId="{F915AB4A-032D-4D85-AB9C-F19A8228DEE7}" type="presOf" srcId="{61506657-D1FC-4D9B-B83E-9AFE9935339E}" destId="{B254FE93-9DEC-48A1-AC47-178A52C33BE5}" srcOrd="0" destOrd="0" presId="urn:microsoft.com/office/officeart/2005/8/layout/vProcess5"/>
    <dgm:cxn modelId="{A4D8BC6F-CBA0-45ED-84DE-7D33DB52BAEE}" type="presOf" srcId="{9B6C7AE9-E145-4B06-BCC8-EFC9E4BABE32}" destId="{18F4E832-7B05-4AB8-BE6C-A0408B2C6023}" srcOrd="0" destOrd="0" presId="urn:microsoft.com/office/officeart/2005/8/layout/vProcess5"/>
    <dgm:cxn modelId="{E15F1971-029A-4B58-93D1-2BFE6CFD1B6F}" type="presOf" srcId="{72CB9167-930F-4E2A-9920-BEC34CB13D01}" destId="{8F234296-9047-4EFD-9553-23D30B11D269}" srcOrd="1" destOrd="0" presId="urn:microsoft.com/office/officeart/2005/8/layout/vProcess5"/>
    <dgm:cxn modelId="{6EA30D92-F14C-459B-A157-502D7C502349}" type="presOf" srcId="{25E26C22-4755-4A18-BC0F-3FF27E065A27}" destId="{8A265800-9876-4EB3-822A-B3C0ACD0BB60}" srcOrd="0" destOrd="0" presId="urn:microsoft.com/office/officeart/2005/8/layout/vProcess5"/>
    <dgm:cxn modelId="{22BB7F96-1E37-4D98-B42C-99DC2B3AD09B}" type="presOf" srcId="{5D133F42-845B-4D59-995A-A26277037104}" destId="{0C36F2B9-0C0D-47F6-8E72-25FB8595E38A}" srcOrd="0" destOrd="0" presId="urn:microsoft.com/office/officeart/2005/8/layout/vProcess5"/>
    <dgm:cxn modelId="{3B72517E-18CE-41D6-9932-6F13DB1DBBA2}" type="presOf" srcId="{72CB9167-930F-4E2A-9920-BEC34CB13D01}" destId="{3C9E6E2F-5EEE-48F4-B055-3CBBF42A58C9}" srcOrd="0" destOrd="0" presId="urn:microsoft.com/office/officeart/2005/8/layout/vProcess5"/>
    <dgm:cxn modelId="{335C36B6-7DA9-47ED-A2E2-E9CF01D8E398}" srcId="{7B517B62-5523-4342-8712-19CCA1398943}" destId="{9B6C7AE9-E145-4B06-BCC8-EFC9E4BABE32}" srcOrd="0" destOrd="0" parTransId="{8CAC7134-670E-4DAD-ACA2-F7D3E1CCEBFA}" sibTransId="{5D133F42-845B-4D59-995A-A26277037104}"/>
    <dgm:cxn modelId="{630907F5-40BC-422D-A069-3E8E13FAE202}" type="presOf" srcId="{25E26C22-4755-4A18-BC0F-3FF27E065A27}" destId="{2908D0D2-2683-41EC-B15F-187C3577DEC8}" srcOrd="1" destOrd="0" presId="urn:microsoft.com/office/officeart/2005/8/layout/vProcess5"/>
    <dgm:cxn modelId="{09AE9BC5-0132-42A8-BBFD-495B0776F0B5}" srcId="{7B517B62-5523-4342-8712-19CCA1398943}" destId="{72CB9167-930F-4E2A-9920-BEC34CB13D01}" srcOrd="3" destOrd="0" parTransId="{0274F5D3-89A5-4FFC-916B-C2BD6F0F26DC}" sibTransId="{61506657-D1FC-4D9B-B83E-9AFE9935339E}"/>
    <dgm:cxn modelId="{F45F5DD0-DCF6-4AE1-B79B-1FCDA458A62F}" type="presOf" srcId="{00E02129-15AF-4A82-9D4D-44DCAB94D990}" destId="{E64B111A-C4A3-4C2E-A14E-E751A1A80EAA}" srcOrd="0" destOrd="0" presId="urn:microsoft.com/office/officeart/2005/8/layout/vProcess5"/>
    <dgm:cxn modelId="{ED873035-A175-4D6E-B99A-291D6B12CD36}" type="presParOf" srcId="{173422B3-73AB-4E6A-9F5F-D11DEB1FAD26}" destId="{83AE51FB-0DC0-4F45-89D4-0C8A4473488B}" srcOrd="0" destOrd="0" presId="urn:microsoft.com/office/officeart/2005/8/layout/vProcess5"/>
    <dgm:cxn modelId="{A89708A3-26EC-478B-A779-3E7DC540F391}" type="presParOf" srcId="{173422B3-73AB-4E6A-9F5F-D11DEB1FAD26}" destId="{18F4E832-7B05-4AB8-BE6C-A0408B2C6023}" srcOrd="1" destOrd="0" presId="urn:microsoft.com/office/officeart/2005/8/layout/vProcess5"/>
    <dgm:cxn modelId="{93F91F72-5662-497E-9BA2-B88B35BFB7BA}" type="presParOf" srcId="{173422B3-73AB-4E6A-9F5F-D11DEB1FAD26}" destId="{8A265800-9876-4EB3-822A-B3C0ACD0BB60}" srcOrd="2" destOrd="0" presId="urn:microsoft.com/office/officeart/2005/8/layout/vProcess5"/>
    <dgm:cxn modelId="{8094ABBF-CDC7-4729-94BC-0F016A08FDF1}" type="presParOf" srcId="{173422B3-73AB-4E6A-9F5F-D11DEB1FAD26}" destId="{5B4B4A03-4F84-4C77-849E-651CBA4C06FA}" srcOrd="3" destOrd="0" presId="urn:microsoft.com/office/officeart/2005/8/layout/vProcess5"/>
    <dgm:cxn modelId="{8331F20A-383F-4BF0-B160-5F246DB97BB7}" type="presParOf" srcId="{173422B3-73AB-4E6A-9F5F-D11DEB1FAD26}" destId="{3C9E6E2F-5EEE-48F4-B055-3CBBF42A58C9}" srcOrd="4" destOrd="0" presId="urn:microsoft.com/office/officeart/2005/8/layout/vProcess5"/>
    <dgm:cxn modelId="{C34B0434-4D00-45FD-BA1A-F315D8426F68}" type="presParOf" srcId="{173422B3-73AB-4E6A-9F5F-D11DEB1FAD26}" destId="{E30CD814-C4E8-4BF0-9FB4-86B4C0611A40}" srcOrd="5" destOrd="0" presId="urn:microsoft.com/office/officeart/2005/8/layout/vProcess5"/>
    <dgm:cxn modelId="{AD3324FE-87FA-448F-A855-2BD8BEF7B469}" type="presParOf" srcId="{173422B3-73AB-4E6A-9F5F-D11DEB1FAD26}" destId="{0C36F2B9-0C0D-47F6-8E72-25FB8595E38A}" srcOrd="6" destOrd="0" presId="urn:microsoft.com/office/officeart/2005/8/layout/vProcess5"/>
    <dgm:cxn modelId="{FA761B78-540A-48E8-A164-F4337DD0E34F}" type="presParOf" srcId="{173422B3-73AB-4E6A-9F5F-D11DEB1FAD26}" destId="{E64B111A-C4A3-4C2E-A14E-E751A1A80EAA}" srcOrd="7" destOrd="0" presId="urn:microsoft.com/office/officeart/2005/8/layout/vProcess5"/>
    <dgm:cxn modelId="{07BA219D-327B-4E3A-9F0E-1B147041C72D}" type="presParOf" srcId="{173422B3-73AB-4E6A-9F5F-D11DEB1FAD26}" destId="{91C3A1C4-815D-477B-9D3B-FAFEEEAEE8DD}" srcOrd="8" destOrd="0" presId="urn:microsoft.com/office/officeart/2005/8/layout/vProcess5"/>
    <dgm:cxn modelId="{B3F34D5F-0B77-4CC6-B925-33FD58E515D3}" type="presParOf" srcId="{173422B3-73AB-4E6A-9F5F-D11DEB1FAD26}" destId="{B254FE93-9DEC-48A1-AC47-178A52C33BE5}" srcOrd="9" destOrd="0" presId="urn:microsoft.com/office/officeart/2005/8/layout/vProcess5"/>
    <dgm:cxn modelId="{6AA52B8B-7DD5-419D-834D-DAFBD7961EF6}" type="presParOf" srcId="{173422B3-73AB-4E6A-9F5F-D11DEB1FAD26}" destId="{CDB5B48C-55C3-427A-9304-9E6CD2B3EBD4}" srcOrd="10" destOrd="0" presId="urn:microsoft.com/office/officeart/2005/8/layout/vProcess5"/>
    <dgm:cxn modelId="{2AD062FF-A6CC-4190-95A5-D109679279B0}" type="presParOf" srcId="{173422B3-73AB-4E6A-9F5F-D11DEB1FAD26}" destId="{2908D0D2-2683-41EC-B15F-187C3577DEC8}" srcOrd="11" destOrd="0" presId="urn:microsoft.com/office/officeart/2005/8/layout/vProcess5"/>
    <dgm:cxn modelId="{600C5EA7-0808-4C4F-8FD4-E7022F5D4F93}" type="presParOf" srcId="{173422B3-73AB-4E6A-9F5F-D11DEB1FAD26}" destId="{B4FE8D85-D283-48C2-B07F-52C2AC223D30}" srcOrd="12" destOrd="0" presId="urn:microsoft.com/office/officeart/2005/8/layout/vProcess5"/>
    <dgm:cxn modelId="{1D5F5ED8-65F0-419A-AF4C-80FFA6B0B375}" type="presParOf" srcId="{173422B3-73AB-4E6A-9F5F-D11DEB1FAD26}" destId="{8F234296-9047-4EFD-9553-23D30B11D269}" srcOrd="13" destOrd="0" presId="urn:microsoft.com/office/officeart/2005/8/layout/vProcess5"/>
    <dgm:cxn modelId="{F13AF3FD-309F-40EF-BBF6-34866C5D241E}" type="presParOf" srcId="{173422B3-73AB-4E6A-9F5F-D11DEB1FAD26}" destId="{27DD2C6E-78D5-46D8-9D85-819BACEAB1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17B62-5523-4342-8712-19CCA1398943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B6C7AE9-E145-4B06-BCC8-EFC9E4BABE3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Προϊστορική Αρχαιολογία</a:t>
          </a:r>
          <a:endParaRPr lang="el-GR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8CAC7134-670E-4DAD-ACA2-F7D3E1CCEBFA}" type="parTrans" cxnId="{335C36B6-7DA9-47ED-A2E2-E9CF01D8E398}">
      <dgm:prSet/>
      <dgm:spPr/>
      <dgm:t>
        <a:bodyPr/>
        <a:lstStyle/>
        <a:p>
          <a:endParaRPr lang="el-GR"/>
        </a:p>
      </dgm:t>
    </dgm:pt>
    <dgm:pt modelId="{5D133F42-845B-4D59-995A-A26277037104}" type="sibTrans" cxnId="{335C36B6-7DA9-47ED-A2E2-E9CF01D8E398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25E26C22-4755-4A18-BC0F-3FF27E065A2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Κλασική Αρχαιολογία</a:t>
          </a:r>
          <a:endParaRPr lang="el-GR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4F5AF773-8BE6-43FE-AAC4-3BED7493E5EC}" type="parTrans" cxnId="{E4941C5A-2CFD-456B-BB02-9CB4DE5BD047}">
      <dgm:prSet/>
      <dgm:spPr/>
      <dgm:t>
        <a:bodyPr/>
        <a:lstStyle/>
        <a:p>
          <a:endParaRPr lang="el-GR"/>
        </a:p>
      </dgm:t>
    </dgm:pt>
    <dgm:pt modelId="{00E02129-15AF-4A82-9D4D-44DCAB94D990}" type="sibTrans" cxnId="{E4941C5A-2CFD-456B-BB02-9CB4DE5BD047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C71D77B1-C56F-46D9-8D5F-196F795C5E9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Ιστορία του Ανθρωπογενούς Περιβάλλοντος</a:t>
          </a:r>
          <a:endParaRPr lang="en-GB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D0E82127-96A3-46D8-84F6-1017AED8D722}" type="parTrans" cxnId="{DF55FFF8-87CD-48A2-9286-0FD673A46AE1}">
      <dgm:prSet/>
      <dgm:spPr/>
      <dgm:t>
        <a:bodyPr/>
        <a:lstStyle/>
        <a:p>
          <a:endParaRPr lang="el-GR"/>
        </a:p>
      </dgm:t>
    </dgm:pt>
    <dgm:pt modelId="{FEFE6A60-13AD-4FDF-99C7-5F7459A35F05}" type="sibTrans" cxnId="{DF55FFF8-87CD-48A2-9286-0FD673A46AE1}">
      <dgm:prSet/>
      <dgm:spPr/>
      <dgm:t>
        <a:bodyPr/>
        <a:lstStyle/>
        <a:p>
          <a:endParaRPr lang="el-GR"/>
        </a:p>
      </dgm:t>
    </dgm:pt>
    <dgm:pt modelId="{0A190CE8-364B-4584-A4F4-CB0D88528C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Βυζαντινή Αρχαιολογία</a:t>
          </a:r>
          <a:endParaRPr lang="en-GB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97E7F64F-C15C-4BEB-B95F-EA883F1D085C}" type="parTrans" cxnId="{AD1E2283-0DE4-4D3A-A34D-94C8AA7FBEF2}">
      <dgm:prSet/>
      <dgm:spPr/>
      <dgm:t>
        <a:bodyPr/>
        <a:lstStyle/>
        <a:p>
          <a:endParaRPr lang="el-GR"/>
        </a:p>
      </dgm:t>
    </dgm:pt>
    <dgm:pt modelId="{BF5DD042-DF3A-46BF-87E6-21CC710FEA35}" type="sibTrans" cxnId="{AD1E2283-0DE4-4D3A-A34D-94C8AA7FBEF2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72CB9167-930F-4E2A-9920-BEC34CB13D0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 smtClean="0">
              <a:solidFill>
                <a:srgbClr val="336600"/>
              </a:solidFill>
              <a:latin typeface="Cambria" pitchFamily="18" charset="0"/>
            </a:rPr>
            <a:t>Ιστορία της Τέχνης</a:t>
          </a:r>
          <a:endParaRPr lang="en-GB" sz="3200" b="1" dirty="0">
            <a:solidFill>
              <a:srgbClr val="336600"/>
            </a:solidFill>
            <a:latin typeface="Cambria" pitchFamily="18" charset="0"/>
          </a:endParaRPr>
        </a:p>
      </dgm:t>
    </dgm:pt>
    <dgm:pt modelId="{0274F5D3-89A5-4FFC-916B-C2BD6F0F26DC}" type="parTrans" cxnId="{09AE9BC5-0132-42A8-BBFD-495B0776F0B5}">
      <dgm:prSet/>
      <dgm:spPr/>
      <dgm:t>
        <a:bodyPr/>
        <a:lstStyle/>
        <a:p>
          <a:endParaRPr lang="el-GR"/>
        </a:p>
      </dgm:t>
    </dgm:pt>
    <dgm:pt modelId="{61506657-D1FC-4D9B-B83E-9AFE9935339E}" type="sibTrans" cxnId="{09AE9BC5-0132-42A8-BBFD-495B0776F0B5}">
      <dgm:prSet/>
      <dgm:spPr>
        <a:solidFill>
          <a:srgbClr val="B2634E">
            <a:alpha val="90000"/>
          </a:srgbClr>
        </a:solidFill>
      </dgm:spPr>
      <dgm:t>
        <a:bodyPr/>
        <a:lstStyle/>
        <a:p>
          <a:endParaRPr lang="el-GR"/>
        </a:p>
      </dgm:t>
    </dgm:pt>
    <dgm:pt modelId="{173422B3-73AB-4E6A-9F5F-D11DEB1FAD26}" type="pres">
      <dgm:prSet presAssocID="{7B517B62-5523-4342-8712-19CCA13989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3AE51FB-0DC0-4F45-89D4-0C8A4473488B}" type="pres">
      <dgm:prSet presAssocID="{7B517B62-5523-4342-8712-19CCA1398943}" presName="dummyMaxCanvas" presStyleCnt="0">
        <dgm:presLayoutVars/>
      </dgm:prSet>
      <dgm:spPr/>
    </dgm:pt>
    <dgm:pt modelId="{18F4E832-7B05-4AB8-BE6C-A0408B2C6023}" type="pres">
      <dgm:prSet presAssocID="{7B517B62-5523-4342-8712-19CCA139894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265800-9876-4EB3-822A-B3C0ACD0BB60}" type="pres">
      <dgm:prSet presAssocID="{7B517B62-5523-4342-8712-19CCA139894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4B4A03-4F84-4C77-849E-651CBA4C06FA}" type="pres">
      <dgm:prSet presAssocID="{7B517B62-5523-4342-8712-19CCA139894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9E6E2F-5EEE-48F4-B055-3CBBF42A58C9}" type="pres">
      <dgm:prSet presAssocID="{7B517B62-5523-4342-8712-19CCA139894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0CD814-C4E8-4BF0-9FB4-86B4C0611A40}" type="pres">
      <dgm:prSet presAssocID="{7B517B62-5523-4342-8712-19CCA1398943}" presName="FiveNodes_5" presStyleLbl="node1" presStyleIdx="4" presStyleCnt="5" custScaleX="1022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36F2B9-0C0D-47F6-8E72-25FB8595E38A}" type="pres">
      <dgm:prSet presAssocID="{7B517B62-5523-4342-8712-19CCA139894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4B111A-C4A3-4C2E-A14E-E751A1A80EAA}" type="pres">
      <dgm:prSet presAssocID="{7B517B62-5523-4342-8712-19CCA139894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C3A1C4-815D-477B-9D3B-FAFEEEAEE8DD}" type="pres">
      <dgm:prSet presAssocID="{7B517B62-5523-4342-8712-19CCA139894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54FE93-9DEC-48A1-AC47-178A52C33BE5}" type="pres">
      <dgm:prSet presAssocID="{7B517B62-5523-4342-8712-19CCA139894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B48C-55C3-427A-9304-9E6CD2B3EBD4}" type="pres">
      <dgm:prSet presAssocID="{7B517B62-5523-4342-8712-19CCA13989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08D0D2-2683-41EC-B15F-187C3577DEC8}" type="pres">
      <dgm:prSet presAssocID="{7B517B62-5523-4342-8712-19CCA13989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FE8D85-D283-48C2-B07F-52C2AC223D30}" type="pres">
      <dgm:prSet presAssocID="{7B517B62-5523-4342-8712-19CCA13989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234296-9047-4EFD-9553-23D30B11D269}" type="pres">
      <dgm:prSet presAssocID="{7B517B62-5523-4342-8712-19CCA13989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DD2C6E-78D5-46D8-9D85-819BACEAB127}" type="pres">
      <dgm:prSet presAssocID="{7B517B62-5523-4342-8712-19CCA13989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DDEA2B-CC17-4213-A3F1-567136E0ACAD}" type="presOf" srcId="{9B6C7AE9-E145-4B06-BCC8-EFC9E4BABE32}" destId="{CDB5B48C-55C3-427A-9304-9E6CD2B3EBD4}" srcOrd="1" destOrd="0" presId="urn:microsoft.com/office/officeart/2005/8/layout/vProcess5"/>
    <dgm:cxn modelId="{AD1E2283-0DE4-4D3A-A34D-94C8AA7FBEF2}" srcId="{7B517B62-5523-4342-8712-19CCA1398943}" destId="{0A190CE8-364B-4584-A4F4-CB0D88528CD3}" srcOrd="2" destOrd="0" parTransId="{97E7F64F-C15C-4BEB-B95F-EA883F1D085C}" sibTransId="{BF5DD042-DF3A-46BF-87E6-21CC710FEA35}"/>
    <dgm:cxn modelId="{85C472A9-7E9A-4716-B8A9-BBA36AEC39E8}" type="presOf" srcId="{C71D77B1-C56F-46D9-8D5F-196F795C5E97}" destId="{27DD2C6E-78D5-46D8-9D85-819BACEAB127}" srcOrd="1" destOrd="0" presId="urn:microsoft.com/office/officeart/2005/8/layout/vProcess5"/>
    <dgm:cxn modelId="{E4941C5A-2CFD-456B-BB02-9CB4DE5BD047}" srcId="{7B517B62-5523-4342-8712-19CCA1398943}" destId="{25E26C22-4755-4A18-BC0F-3FF27E065A27}" srcOrd="1" destOrd="0" parTransId="{4F5AF773-8BE6-43FE-AAC4-3BED7493E5EC}" sibTransId="{00E02129-15AF-4A82-9D4D-44DCAB94D990}"/>
    <dgm:cxn modelId="{70C4FD19-8FA7-43C2-9806-8793FF44CEED}" type="presOf" srcId="{72CB9167-930F-4E2A-9920-BEC34CB13D01}" destId="{8F234296-9047-4EFD-9553-23D30B11D269}" srcOrd="1" destOrd="0" presId="urn:microsoft.com/office/officeart/2005/8/layout/vProcess5"/>
    <dgm:cxn modelId="{D0992D21-0D79-4319-B364-BDDB1CB64A53}" type="presOf" srcId="{25E26C22-4755-4A18-BC0F-3FF27E065A27}" destId="{8A265800-9876-4EB3-822A-B3C0ACD0BB60}" srcOrd="0" destOrd="0" presId="urn:microsoft.com/office/officeart/2005/8/layout/vProcess5"/>
    <dgm:cxn modelId="{CC48F27A-75D2-46D1-9AF6-7124AC265585}" type="presOf" srcId="{72CB9167-930F-4E2A-9920-BEC34CB13D01}" destId="{3C9E6E2F-5EEE-48F4-B055-3CBBF42A58C9}" srcOrd="0" destOrd="0" presId="urn:microsoft.com/office/officeart/2005/8/layout/vProcess5"/>
    <dgm:cxn modelId="{DF55FFF8-87CD-48A2-9286-0FD673A46AE1}" srcId="{7B517B62-5523-4342-8712-19CCA1398943}" destId="{C71D77B1-C56F-46D9-8D5F-196F795C5E97}" srcOrd="4" destOrd="0" parTransId="{D0E82127-96A3-46D8-84F6-1017AED8D722}" sibTransId="{FEFE6A60-13AD-4FDF-99C7-5F7459A35F05}"/>
    <dgm:cxn modelId="{57E1B6DA-CC15-49DA-ACAD-2820A169D412}" type="presOf" srcId="{5D133F42-845B-4D59-995A-A26277037104}" destId="{0C36F2B9-0C0D-47F6-8E72-25FB8595E38A}" srcOrd="0" destOrd="0" presId="urn:microsoft.com/office/officeart/2005/8/layout/vProcess5"/>
    <dgm:cxn modelId="{3F883F66-0604-4743-82D4-4A7393AA43E8}" type="presOf" srcId="{BF5DD042-DF3A-46BF-87E6-21CC710FEA35}" destId="{91C3A1C4-815D-477B-9D3B-FAFEEEAEE8DD}" srcOrd="0" destOrd="0" presId="urn:microsoft.com/office/officeart/2005/8/layout/vProcess5"/>
    <dgm:cxn modelId="{30479F85-05B0-475A-B0A2-1514259F292E}" type="presOf" srcId="{7B517B62-5523-4342-8712-19CCA1398943}" destId="{173422B3-73AB-4E6A-9F5F-D11DEB1FAD26}" srcOrd="0" destOrd="0" presId="urn:microsoft.com/office/officeart/2005/8/layout/vProcess5"/>
    <dgm:cxn modelId="{005E4149-A222-4A34-A0F9-90E1466C6F8A}" type="presOf" srcId="{25E26C22-4755-4A18-BC0F-3FF27E065A27}" destId="{2908D0D2-2683-41EC-B15F-187C3577DEC8}" srcOrd="1" destOrd="0" presId="urn:microsoft.com/office/officeart/2005/8/layout/vProcess5"/>
    <dgm:cxn modelId="{C9C8690C-7085-44BD-978A-05DFACC4F776}" type="presOf" srcId="{C71D77B1-C56F-46D9-8D5F-196F795C5E97}" destId="{E30CD814-C4E8-4BF0-9FB4-86B4C0611A40}" srcOrd="0" destOrd="0" presId="urn:microsoft.com/office/officeart/2005/8/layout/vProcess5"/>
    <dgm:cxn modelId="{335C36B6-7DA9-47ED-A2E2-E9CF01D8E398}" srcId="{7B517B62-5523-4342-8712-19CCA1398943}" destId="{9B6C7AE9-E145-4B06-BCC8-EFC9E4BABE32}" srcOrd="0" destOrd="0" parTransId="{8CAC7134-670E-4DAD-ACA2-F7D3E1CCEBFA}" sibTransId="{5D133F42-845B-4D59-995A-A26277037104}"/>
    <dgm:cxn modelId="{25D1ACB9-0770-4DE9-AF3C-004A48A13462}" type="presOf" srcId="{0A190CE8-364B-4584-A4F4-CB0D88528CD3}" destId="{B4FE8D85-D283-48C2-B07F-52C2AC223D30}" srcOrd="1" destOrd="0" presId="urn:microsoft.com/office/officeart/2005/8/layout/vProcess5"/>
    <dgm:cxn modelId="{2C9BE207-76EF-4014-9E63-372124707C46}" type="presOf" srcId="{9B6C7AE9-E145-4B06-BCC8-EFC9E4BABE32}" destId="{18F4E832-7B05-4AB8-BE6C-A0408B2C6023}" srcOrd="0" destOrd="0" presId="urn:microsoft.com/office/officeart/2005/8/layout/vProcess5"/>
    <dgm:cxn modelId="{09AE9BC5-0132-42A8-BBFD-495B0776F0B5}" srcId="{7B517B62-5523-4342-8712-19CCA1398943}" destId="{72CB9167-930F-4E2A-9920-BEC34CB13D01}" srcOrd="3" destOrd="0" parTransId="{0274F5D3-89A5-4FFC-916B-C2BD6F0F26DC}" sibTransId="{61506657-D1FC-4D9B-B83E-9AFE9935339E}"/>
    <dgm:cxn modelId="{82319EFD-B3E3-455D-8B90-6AA7BD29B4CE}" type="presOf" srcId="{61506657-D1FC-4D9B-B83E-9AFE9935339E}" destId="{B254FE93-9DEC-48A1-AC47-178A52C33BE5}" srcOrd="0" destOrd="0" presId="urn:microsoft.com/office/officeart/2005/8/layout/vProcess5"/>
    <dgm:cxn modelId="{CA4613A9-86C4-4A50-9FEA-A36C2EED68D7}" type="presOf" srcId="{0A190CE8-364B-4584-A4F4-CB0D88528CD3}" destId="{5B4B4A03-4F84-4C77-849E-651CBA4C06FA}" srcOrd="0" destOrd="0" presId="urn:microsoft.com/office/officeart/2005/8/layout/vProcess5"/>
    <dgm:cxn modelId="{4CA3F209-EE76-4381-9C03-90D05A2AD91B}" type="presOf" srcId="{00E02129-15AF-4A82-9D4D-44DCAB94D990}" destId="{E64B111A-C4A3-4C2E-A14E-E751A1A80EAA}" srcOrd="0" destOrd="0" presId="urn:microsoft.com/office/officeart/2005/8/layout/vProcess5"/>
    <dgm:cxn modelId="{F06755A6-0ABC-4F2C-BE14-466BBD7F7EDA}" type="presParOf" srcId="{173422B3-73AB-4E6A-9F5F-D11DEB1FAD26}" destId="{83AE51FB-0DC0-4F45-89D4-0C8A4473488B}" srcOrd="0" destOrd="0" presId="urn:microsoft.com/office/officeart/2005/8/layout/vProcess5"/>
    <dgm:cxn modelId="{5B29452B-9B0B-4E37-B09D-08A504F65CDF}" type="presParOf" srcId="{173422B3-73AB-4E6A-9F5F-D11DEB1FAD26}" destId="{18F4E832-7B05-4AB8-BE6C-A0408B2C6023}" srcOrd="1" destOrd="0" presId="urn:microsoft.com/office/officeart/2005/8/layout/vProcess5"/>
    <dgm:cxn modelId="{F34877AA-74A2-44A6-B728-48190CF6361D}" type="presParOf" srcId="{173422B3-73AB-4E6A-9F5F-D11DEB1FAD26}" destId="{8A265800-9876-4EB3-822A-B3C0ACD0BB60}" srcOrd="2" destOrd="0" presId="urn:microsoft.com/office/officeart/2005/8/layout/vProcess5"/>
    <dgm:cxn modelId="{C93B932F-4100-49E3-BEC6-2E6841D4112C}" type="presParOf" srcId="{173422B3-73AB-4E6A-9F5F-D11DEB1FAD26}" destId="{5B4B4A03-4F84-4C77-849E-651CBA4C06FA}" srcOrd="3" destOrd="0" presId="urn:microsoft.com/office/officeart/2005/8/layout/vProcess5"/>
    <dgm:cxn modelId="{E2E8CCAD-7B0B-4ACC-8166-BD9064B20F92}" type="presParOf" srcId="{173422B3-73AB-4E6A-9F5F-D11DEB1FAD26}" destId="{3C9E6E2F-5EEE-48F4-B055-3CBBF42A58C9}" srcOrd="4" destOrd="0" presId="urn:microsoft.com/office/officeart/2005/8/layout/vProcess5"/>
    <dgm:cxn modelId="{181605E5-6712-49A7-8BA2-51564CA6492E}" type="presParOf" srcId="{173422B3-73AB-4E6A-9F5F-D11DEB1FAD26}" destId="{E30CD814-C4E8-4BF0-9FB4-86B4C0611A40}" srcOrd="5" destOrd="0" presId="urn:microsoft.com/office/officeart/2005/8/layout/vProcess5"/>
    <dgm:cxn modelId="{E8364586-21B9-4F0C-AB43-31B8637FFC6E}" type="presParOf" srcId="{173422B3-73AB-4E6A-9F5F-D11DEB1FAD26}" destId="{0C36F2B9-0C0D-47F6-8E72-25FB8595E38A}" srcOrd="6" destOrd="0" presId="urn:microsoft.com/office/officeart/2005/8/layout/vProcess5"/>
    <dgm:cxn modelId="{F0BFECDE-A561-40EC-A383-045595157DE1}" type="presParOf" srcId="{173422B3-73AB-4E6A-9F5F-D11DEB1FAD26}" destId="{E64B111A-C4A3-4C2E-A14E-E751A1A80EAA}" srcOrd="7" destOrd="0" presId="urn:microsoft.com/office/officeart/2005/8/layout/vProcess5"/>
    <dgm:cxn modelId="{68EBDF10-0D4E-4B79-BC52-4A156C0F5BBC}" type="presParOf" srcId="{173422B3-73AB-4E6A-9F5F-D11DEB1FAD26}" destId="{91C3A1C4-815D-477B-9D3B-FAFEEEAEE8DD}" srcOrd="8" destOrd="0" presId="urn:microsoft.com/office/officeart/2005/8/layout/vProcess5"/>
    <dgm:cxn modelId="{F3E55E0A-5D4E-4E7F-B8EB-B0278C6FDF7C}" type="presParOf" srcId="{173422B3-73AB-4E6A-9F5F-D11DEB1FAD26}" destId="{B254FE93-9DEC-48A1-AC47-178A52C33BE5}" srcOrd="9" destOrd="0" presId="urn:microsoft.com/office/officeart/2005/8/layout/vProcess5"/>
    <dgm:cxn modelId="{B7E20ECC-CB61-46DE-AE78-D1D51BF01C25}" type="presParOf" srcId="{173422B3-73AB-4E6A-9F5F-D11DEB1FAD26}" destId="{CDB5B48C-55C3-427A-9304-9E6CD2B3EBD4}" srcOrd="10" destOrd="0" presId="urn:microsoft.com/office/officeart/2005/8/layout/vProcess5"/>
    <dgm:cxn modelId="{B6C64D40-593F-4F63-8AF9-97881101D08E}" type="presParOf" srcId="{173422B3-73AB-4E6A-9F5F-D11DEB1FAD26}" destId="{2908D0D2-2683-41EC-B15F-187C3577DEC8}" srcOrd="11" destOrd="0" presId="urn:microsoft.com/office/officeart/2005/8/layout/vProcess5"/>
    <dgm:cxn modelId="{6702D650-AC51-433F-9F4F-D7A71459BD84}" type="presParOf" srcId="{173422B3-73AB-4E6A-9F5F-D11DEB1FAD26}" destId="{B4FE8D85-D283-48C2-B07F-52C2AC223D30}" srcOrd="12" destOrd="0" presId="urn:microsoft.com/office/officeart/2005/8/layout/vProcess5"/>
    <dgm:cxn modelId="{B1E61274-5592-4B39-8061-5E3A7D896532}" type="presParOf" srcId="{173422B3-73AB-4E6A-9F5F-D11DEB1FAD26}" destId="{8F234296-9047-4EFD-9553-23D30B11D269}" srcOrd="13" destOrd="0" presId="urn:microsoft.com/office/officeart/2005/8/layout/vProcess5"/>
    <dgm:cxn modelId="{FE48667B-D8A8-4E01-A16F-CB8F49C01682}" type="presParOf" srcId="{173422B3-73AB-4E6A-9F5F-D11DEB1FAD26}" destId="{27DD2C6E-78D5-46D8-9D85-819BACEAB1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7891B0-4A1E-4EEB-97EB-9F66F6A3F081}" type="doc">
      <dgm:prSet loTypeId="urn:microsoft.com/office/officeart/2005/8/layout/l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l-GR"/>
        </a:p>
      </dgm:t>
    </dgm:pt>
    <dgm:pt modelId="{C23983DB-3108-4D3D-A403-B54EF765323D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el-GR" b="1" dirty="0" smtClean="0">
              <a:latin typeface="Cambria" pitchFamily="18" charset="0"/>
            </a:rPr>
            <a:t>σε πανεπιστημιακές ανασκαφές</a:t>
          </a:r>
          <a:endParaRPr lang="el-GR" b="1" dirty="0">
            <a:latin typeface="Cambria" pitchFamily="18" charset="0"/>
          </a:endParaRPr>
        </a:p>
      </dgm:t>
    </dgm:pt>
    <dgm:pt modelId="{5E45883D-8EE5-4C9A-8BDB-AC9E658055E0}" type="parTrans" cxnId="{96EF9138-958E-4933-82E0-0A315787A7C3}">
      <dgm:prSet/>
      <dgm:spPr/>
      <dgm:t>
        <a:bodyPr/>
        <a:lstStyle/>
        <a:p>
          <a:endParaRPr lang="el-GR"/>
        </a:p>
      </dgm:t>
    </dgm:pt>
    <dgm:pt modelId="{2ED7DA5C-D1CF-4F23-B4EB-102AC4078438}" type="sibTrans" cxnId="{96EF9138-958E-4933-82E0-0A315787A7C3}">
      <dgm:prSet/>
      <dgm:spPr/>
      <dgm:t>
        <a:bodyPr/>
        <a:lstStyle/>
        <a:p>
          <a:endParaRPr lang="el-GR"/>
        </a:p>
      </dgm:t>
    </dgm:pt>
    <dgm:pt modelId="{F935109A-AD33-4F5E-BB85-B615B46BC622}">
      <dgm:prSet/>
      <dgm:spPr/>
      <dgm:t>
        <a:bodyPr/>
        <a:lstStyle/>
        <a:p>
          <a:pPr rtl="0"/>
          <a:r>
            <a:rPr lang="el-GR" b="1" dirty="0" smtClean="0">
              <a:latin typeface="Cambria" pitchFamily="18" charset="0"/>
            </a:rPr>
            <a:t>σε μουσεία</a:t>
          </a:r>
          <a:endParaRPr lang="el-GR" b="1" dirty="0">
            <a:latin typeface="Cambria" pitchFamily="18" charset="0"/>
          </a:endParaRPr>
        </a:p>
      </dgm:t>
    </dgm:pt>
    <dgm:pt modelId="{2B6FCAF0-B008-4EBB-B415-43904E8B8FBE}" type="parTrans" cxnId="{AD76D510-FD59-4108-B82D-DFCEA9C77370}">
      <dgm:prSet/>
      <dgm:spPr/>
      <dgm:t>
        <a:bodyPr/>
        <a:lstStyle/>
        <a:p>
          <a:endParaRPr lang="el-GR"/>
        </a:p>
      </dgm:t>
    </dgm:pt>
    <dgm:pt modelId="{52846534-799A-44B5-A5CB-4DD8B5FE4B81}" type="sibTrans" cxnId="{AD76D510-FD59-4108-B82D-DFCEA9C77370}">
      <dgm:prSet/>
      <dgm:spPr/>
      <dgm:t>
        <a:bodyPr/>
        <a:lstStyle/>
        <a:p>
          <a:endParaRPr lang="el-GR"/>
        </a:p>
      </dgm:t>
    </dgm:pt>
    <dgm:pt modelId="{410FC27F-1CEF-4FA6-80BC-8CD5F0F766BD}">
      <dgm:prSet/>
      <dgm:spPr/>
      <dgm:t>
        <a:bodyPr/>
        <a:lstStyle/>
        <a:p>
          <a:pPr rtl="0"/>
          <a:r>
            <a:rPr lang="el-GR" b="1" dirty="0" smtClean="0">
              <a:latin typeface="Cambria" pitchFamily="18" charset="0"/>
            </a:rPr>
            <a:t>σε συλλογές έργων τέχνης</a:t>
          </a:r>
          <a:endParaRPr lang="el-GR" b="1" dirty="0">
            <a:latin typeface="Cambria" pitchFamily="18" charset="0"/>
          </a:endParaRPr>
        </a:p>
      </dgm:t>
    </dgm:pt>
    <dgm:pt modelId="{65C265B5-D6AC-4AB8-BAD3-54A3FE2352D8}" type="parTrans" cxnId="{C9319CE6-F4EC-4596-9858-136D8822EBB5}">
      <dgm:prSet/>
      <dgm:spPr/>
      <dgm:t>
        <a:bodyPr/>
        <a:lstStyle/>
        <a:p>
          <a:endParaRPr lang="el-GR"/>
        </a:p>
      </dgm:t>
    </dgm:pt>
    <dgm:pt modelId="{76FD9053-6644-4505-BCC1-2EA67C6A3934}" type="sibTrans" cxnId="{C9319CE6-F4EC-4596-9858-136D8822EBB5}">
      <dgm:prSet/>
      <dgm:spPr/>
      <dgm:t>
        <a:bodyPr/>
        <a:lstStyle/>
        <a:p>
          <a:endParaRPr lang="el-GR"/>
        </a:p>
      </dgm:t>
    </dgm:pt>
    <dgm:pt modelId="{B9821CFB-0A5C-4E00-8B35-79F445C021A8}">
      <dgm:prSet/>
      <dgm:spPr/>
      <dgm:t>
        <a:bodyPr/>
        <a:lstStyle/>
        <a:p>
          <a:pPr rtl="0"/>
          <a:r>
            <a:rPr lang="el-GR" b="1" dirty="0" smtClean="0">
              <a:latin typeface="Cambria" pitchFamily="18" charset="0"/>
            </a:rPr>
            <a:t>σε ερευνητικά ινστιτούτα</a:t>
          </a:r>
          <a:endParaRPr lang="el-GR" b="1" dirty="0">
            <a:latin typeface="Cambria" pitchFamily="18" charset="0"/>
          </a:endParaRPr>
        </a:p>
      </dgm:t>
    </dgm:pt>
    <dgm:pt modelId="{11F4D7E7-8C11-431E-8750-35CA5B3FA159}" type="parTrans" cxnId="{BE122259-8BB4-4A1B-95F7-C8DE7996AB11}">
      <dgm:prSet/>
      <dgm:spPr/>
      <dgm:t>
        <a:bodyPr/>
        <a:lstStyle/>
        <a:p>
          <a:endParaRPr lang="el-GR"/>
        </a:p>
      </dgm:t>
    </dgm:pt>
    <dgm:pt modelId="{8E5B5FE8-7929-4329-8F17-F8DE2A1FC7EC}" type="sibTrans" cxnId="{BE122259-8BB4-4A1B-95F7-C8DE7996AB11}">
      <dgm:prSet/>
      <dgm:spPr/>
      <dgm:t>
        <a:bodyPr/>
        <a:lstStyle/>
        <a:p>
          <a:endParaRPr lang="el-GR"/>
        </a:p>
      </dgm:t>
    </dgm:pt>
    <dgm:pt modelId="{EACD3733-100B-4D14-B173-CB11CF6C799D}">
      <dgm:prSet/>
      <dgm:spPr/>
      <dgm:t>
        <a:bodyPr/>
        <a:lstStyle/>
        <a:p>
          <a:pPr rtl="0"/>
          <a:r>
            <a:rPr lang="el-GR" b="1" dirty="0" smtClean="0">
              <a:latin typeface="Cambria" pitchFamily="18" charset="0"/>
            </a:rPr>
            <a:t>σε ιστορικά αρχεία</a:t>
          </a:r>
          <a:endParaRPr lang="el-GR" dirty="0">
            <a:latin typeface="Cambria" pitchFamily="18" charset="0"/>
          </a:endParaRPr>
        </a:p>
      </dgm:t>
    </dgm:pt>
    <dgm:pt modelId="{632593D1-9C9A-40AA-8997-473184DF1C9E}" type="parTrans" cxnId="{E617817B-9A44-493F-B8EE-9D648C4B9B25}">
      <dgm:prSet/>
      <dgm:spPr/>
      <dgm:t>
        <a:bodyPr/>
        <a:lstStyle/>
        <a:p>
          <a:endParaRPr lang="el-GR"/>
        </a:p>
      </dgm:t>
    </dgm:pt>
    <dgm:pt modelId="{A8045585-114F-4360-9422-604CE35CE001}" type="sibTrans" cxnId="{E617817B-9A44-493F-B8EE-9D648C4B9B25}">
      <dgm:prSet/>
      <dgm:spPr/>
      <dgm:t>
        <a:bodyPr/>
        <a:lstStyle/>
        <a:p>
          <a:endParaRPr lang="el-GR"/>
        </a:p>
      </dgm:t>
    </dgm:pt>
    <dgm:pt modelId="{131B8190-306E-46E9-8663-871A87D2BF47}" type="pres">
      <dgm:prSet presAssocID="{957891B0-4A1E-4EEB-97EB-9F66F6A3F08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C5950DF-E502-4C07-9391-F394F1C7AF10}" type="pres">
      <dgm:prSet presAssocID="{C23983DB-3108-4D3D-A403-B54EF765323D}" presName="horFlow" presStyleCnt="0"/>
      <dgm:spPr/>
    </dgm:pt>
    <dgm:pt modelId="{0D0CEF7C-AB2D-467A-8982-DD36E7D44965}" type="pres">
      <dgm:prSet presAssocID="{C23983DB-3108-4D3D-A403-B54EF765323D}" presName="bigChev" presStyleLbl="node1" presStyleIdx="0" presStyleCnt="5" custScaleX="293086"/>
      <dgm:spPr/>
      <dgm:t>
        <a:bodyPr/>
        <a:lstStyle/>
        <a:p>
          <a:endParaRPr lang="el-GR"/>
        </a:p>
      </dgm:t>
    </dgm:pt>
    <dgm:pt modelId="{73C99488-7655-437A-8464-C255EF5CA669}" type="pres">
      <dgm:prSet presAssocID="{C23983DB-3108-4D3D-A403-B54EF765323D}" presName="vSp" presStyleCnt="0"/>
      <dgm:spPr/>
    </dgm:pt>
    <dgm:pt modelId="{64657407-9471-4A27-83F0-26911924D3FA}" type="pres">
      <dgm:prSet presAssocID="{F935109A-AD33-4F5E-BB85-B615B46BC622}" presName="horFlow" presStyleCnt="0"/>
      <dgm:spPr/>
    </dgm:pt>
    <dgm:pt modelId="{D57DAF2C-E6AA-4F3B-9010-E80F35659CF4}" type="pres">
      <dgm:prSet presAssocID="{F935109A-AD33-4F5E-BB85-B615B46BC622}" presName="bigChev" presStyleLbl="node1" presStyleIdx="1" presStyleCnt="5" custScaleX="293410"/>
      <dgm:spPr/>
      <dgm:t>
        <a:bodyPr/>
        <a:lstStyle/>
        <a:p>
          <a:endParaRPr lang="el-GR"/>
        </a:p>
      </dgm:t>
    </dgm:pt>
    <dgm:pt modelId="{B360BB59-DABE-4622-BD12-7D2F77653043}" type="pres">
      <dgm:prSet presAssocID="{F935109A-AD33-4F5E-BB85-B615B46BC622}" presName="vSp" presStyleCnt="0"/>
      <dgm:spPr/>
    </dgm:pt>
    <dgm:pt modelId="{C70CFFB6-55B0-4E72-848F-ED4D97B96014}" type="pres">
      <dgm:prSet presAssocID="{410FC27F-1CEF-4FA6-80BC-8CD5F0F766BD}" presName="horFlow" presStyleCnt="0"/>
      <dgm:spPr/>
    </dgm:pt>
    <dgm:pt modelId="{F8F2F541-658B-4236-9284-CBDFD688517E}" type="pres">
      <dgm:prSet presAssocID="{410FC27F-1CEF-4FA6-80BC-8CD5F0F766BD}" presName="bigChev" presStyleLbl="node1" presStyleIdx="2" presStyleCnt="5" custScaleX="293831"/>
      <dgm:spPr/>
      <dgm:t>
        <a:bodyPr/>
        <a:lstStyle/>
        <a:p>
          <a:endParaRPr lang="el-GR"/>
        </a:p>
      </dgm:t>
    </dgm:pt>
    <dgm:pt modelId="{D89B4D50-6642-49CD-926A-EFCE5C35141A}" type="pres">
      <dgm:prSet presAssocID="{410FC27F-1CEF-4FA6-80BC-8CD5F0F766BD}" presName="vSp" presStyleCnt="0"/>
      <dgm:spPr/>
    </dgm:pt>
    <dgm:pt modelId="{0E283E5D-414D-48EC-A140-97FF55FA4A4C}" type="pres">
      <dgm:prSet presAssocID="{B9821CFB-0A5C-4E00-8B35-79F445C021A8}" presName="horFlow" presStyleCnt="0"/>
      <dgm:spPr/>
    </dgm:pt>
    <dgm:pt modelId="{58CADF3E-CD0B-4929-BC31-D65E9699FCD3}" type="pres">
      <dgm:prSet presAssocID="{B9821CFB-0A5C-4E00-8B35-79F445C021A8}" presName="bigChev" presStyleLbl="node1" presStyleIdx="3" presStyleCnt="5" custScaleX="294253"/>
      <dgm:spPr/>
      <dgm:t>
        <a:bodyPr/>
        <a:lstStyle/>
        <a:p>
          <a:endParaRPr lang="el-GR"/>
        </a:p>
      </dgm:t>
    </dgm:pt>
    <dgm:pt modelId="{928C4ADF-74C0-41CB-88D9-6DA94105E44F}" type="pres">
      <dgm:prSet presAssocID="{B9821CFB-0A5C-4E00-8B35-79F445C021A8}" presName="vSp" presStyleCnt="0"/>
      <dgm:spPr/>
    </dgm:pt>
    <dgm:pt modelId="{D648DE44-D9D1-4AA6-AFB5-FD1E4C4C27BE}" type="pres">
      <dgm:prSet presAssocID="{EACD3733-100B-4D14-B173-CB11CF6C799D}" presName="horFlow" presStyleCnt="0"/>
      <dgm:spPr/>
    </dgm:pt>
    <dgm:pt modelId="{67C8E29D-71C3-4A1E-A0C9-8BFED499ABB1}" type="pres">
      <dgm:prSet presAssocID="{EACD3733-100B-4D14-B173-CB11CF6C799D}" presName="bigChev" presStyleLbl="node1" presStyleIdx="4" presStyleCnt="5" custScaleX="294676"/>
      <dgm:spPr/>
      <dgm:t>
        <a:bodyPr/>
        <a:lstStyle/>
        <a:p>
          <a:endParaRPr lang="el-GR"/>
        </a:p>
      </dgm:t>
    </dgm:pt>
  </dgm:ptLst>
  <dgm:cxnLst>
    <dgm:cxn modelId="{6AB837E7-8CC8-442A-A2BC-C1C81D846CE5}" type="presOf" srcId="{F935109A-AD33-4F5E-BB85-B615B46BC622}" destId="{D57DAF2C-E6AA-4F3B-9010-E80F35659CF4}" srcOrd="0" destOrd="0" presId="urn:microsoft.com/office/officeart/2005/8/layout/lProcess3"/>
    <dgm:cxn modelId="{E617817B-9A44-493F-B8EE-9D648C4B9B25}" srcId="{957891B0-4A1E-4EEB-97EB-9F66F6A3F081}" destId="{EACD3733-100B-4D14-B173-CB11CF6C799D}" srcOrd="4" destOrd="0" parTransId="{632593D1-9C9A-40AA-8997-473184DF1C9E}" sibTransId="{A8045585-114F-4360-9422-604CE35CE001}"/>
    <dgm:cxn modelId="{131CFA4D-0225-451E-B096-D55934BE374A}" type="presOf" srcId="{C23983DB-3108-4D3D-A403-B54EF765323D}" destId="{0D0CEF7C-AB2D-467A-8982-DD36E7D44965}" srcOrd="0" destOrd="0" presId="urn:microsoft.com/office/officeart/2005/8/layout/lProcess3"/>
    <dgm:cxn modelId="{AD76D510-FD59-4108-B82D-DFCEA9C77370}" srcId="{957891B0-4A1E-4EEB-97EB-9F66F6A3F081}" destId="{F935109A-AD33-4F5E-BB85-B615B46BC622}" srcOrd="1" destOrd="0" parTransId="{2B6FCAF0-B008-4EBB-B415-43904E8B8FBE}" sibTransId="{52846534-799A-44B5-A5CB-4DD8B5FE4B81}"/>
    <dgm:cxn modelId="{C9319CE6-F4EC-4596-9858-136D8822EBB5}" srcId="{957891B0-4A1E-4EEB-97EB-9F66F6A3F081}" destId="{410FC27F-1CEF-4FA6-80BC-8CD5F0F766BD}" srcOrd="2" destOrd="0" parTransId="{65C265B5-D6AC-4AB8-BAD3-54A3FE2352D8}" sibTransId="{76FD9053-6644-4505-BCC1-2EA67C6A3934}"/>
    <dgm:cxn modelId="{50131C2E-CA19-45C0-A4D8-D764F3252DF3}" type="presOf" srcId="{957891B0-4A1E-4EEB-97EB-9F66F6A3F081}" destId="{131B8190-306E-46E9-8663-871A87D2BF47}" srcOrd="0" destOrd="0" presId="urn:microsoft.com/office/officeart/2005/8/layout/lProcess3"/>
    <dgm:cxn modelId="{F4BC0E0A-A5B6-4BCC-8A9F-66BEF6D799CD}" type="presOf" srcId="{410FC27F-1CEF-4FA6-80BC-8CD5F0F766BD}" destId="{F8F2F541-658B-4236-9284-CBDFD688517E}" srcOrd="0" destOrd="0" presId="urn:microsoft.com/office/officeart/2005/8/layout/lProcess3"/>
    <dgm:cxn modelId="{BE122259-8BB4-4A1B-95F7-C8DE7996AB11}" srcId="{957891B0-4A1E-4EEB-97EB-9F66F6A3F081}" destId="{B9821CFB-0A5C-4E00-8B35-79F445C021A8}" srcOrd="3" destOrd="0" parTransId="{11F4D7E7-8C11-431E-8750-35CA5B3FA159}" sibTransId="{8E5B5FE8-7929-4329-8F17-F8DE2A1FC7EC}"/>
    <dgm:cxn modelId="{528AB722-FCCA-4607-A488-1699FCDC2DE1}" type="presOf" srcId="{EACD3733-100B-4D14-B173-CB11CF6C799D}" destId="{67C8E29D-71C3-4A1E-A0C9-8BFED499ABB1}" srcOrd="0" destOrd="0" presId="urn:microsoft.com/office/officeart/2005/8/layout/lProcess3"/>
    <dgm:cxn modelId="{96EF9138-958E-4933-82E0-0A315787A7C3}" srcId="{957891B0-4A1E-4EEB-97EB-9F66F6A3F081}" destId="{C23983DB-3108-4D3D-A403-B54EF765323D}" srcOrd="0" destOrd="0" parTransId="{5E45883D-8EE5-4C9A-8BDB-AC9E658055E0}" sibTransId="{2ED7DA5C-D1CF-4F23-B4EB-102AC4078438}"/>
    <dgm:cxn modelId="{BF05287A-4584-4A30-A7BE-6A941AF258F2}" type="presOf" srcId="{B9821CFB-0A5C-4E00-8B35-79F445C021A8}" destId="{58CADF3E-CD0B-4929-BC31-D65E9699FCD3}" srcOrd="0" destOrd="0" presId="urn:microsoft.com/office/officeart/2005/8/layout/lProcess3"/>
    <dgm:cxn modelId="{8729EDCE-C029-4AA5-BB4B-D08BFD01770F}" type="presParOf" srcId="{131B8190-306E-46E9-8663-871A87D2BF47}" destId="{9C5950DF-E502-4C07-9391-F394F1C7AF10}" srcOrd="0" destOrd="0" presId="urn:microsoft.com/office/officeart/2005/8/layout/lProcess3"/>
    <dgm:cxn modelId="{D405C3C2-0FEF-41EE-AD7D-5415116ED954}" type="presParOf" srcId="{9C5950DF-E502-4C07-9391-F394F1C7AF10}" destId="{0D0CEF7C-AB2D-467A-8982-DD36E7D44965}" srcOrd="0" destOrd="0" presId="urn:microsoft.com/office/officeart/2005/8/layout/lProcess3"/>
    <dgm:cxn modelId="{D6834E8F-F60B-48C8-B3B4-3AF4DE2533E3}" type="presParOf" srcId="{131B8190-306E-46E9-8663-871A87D2BF47}" destId="{73C99488-7655-437A-8464-C255EF5CA669}" srcOrd="1" destOrd="0" presId="urn:microsoft.com/office/officeart/2005/8/layout/lProcess3"/>
    <dgm:cxn modelId="{3AAEA870-83E7-4CD8-BE5E-F7B050C39A80}" type="presParOf" srcId="{131B8190-306E-46E9-8663-871A87D2BF47}" destId="{64657407-9471-4A27-83F0-26911924D3FA}" srcOrd="2" destOrd="0" presId="urn:microsoft.com/office/officeart/2005/8/layout/lProcess3"/>
    <dgm:cxn modelId="{59AD4C9A-5F11-4A71-90EA-0E718C455712}" type="presParOf" srcId="{64657407-9471-4A27-83F0-26911924D3FA}" destId="{D57DAF2C-E6AA-4F3B-9010-E80F35659CF4}" srcOrd="0" destOrd="0" presId="urn:microsoft.com/office/officeart/2005/8/layout/lProcess3"/>
    <dgm:cxn modelId="{4D98F483-A548-4319-9A65-F6C6B89965A6}" type="presParOf" srcId="{131B8190-306E-46E9-8663-871A87D2BF47}" destId="{B360BB59-DABE-4622-BD12-7D2F77653043}" srcOrd="3" destOrd="0" presId="urn:microsoft.com/office/officeart/2005/8/layout/lProcess3"/>
    <dgm:cxn modelId="{9D0B3F80-CF6E-42EA-8982-ACC6EA72CF05}" type="presParOf" srcId="{131B8190-306E-46E9-8663-871A87D2BF47}" destId="{C70CFFB6-55B0-4E72-848F-ED4D97B96014}" srcOrd="4" destOrd="0" presId="urn:microsoft.com/office/officeart/2005/8/layout/lProcess3"/>
    <dgm:cxn modelId="{2783137C-9E29-4F7E-A333-15714F0ECF46}" type="presParOf" srcId="{C70CFFB6-55B0-4E72-848F-ED4D97B96014}" destId="{F8F2F541-658B-4236-9284-CBDFD688517E}" srcOrd="0" destOrd="0" presId="urn:microsoft.com/office/officeart/2005/8/layout/lProcess3"/>
    <dgm:cxn modelId="{A365A67F-BCF3-401E-AD2B-CBB71BDEF7B1}" type="presParOf" srcId="{131B8190-306E-46E9-8663-871A87D2BF47}" destId="{D89B4D50-6642-49CD-926A-EFCE5C35141A}" srcOrd="5" destOrd="0" presId="urn:microsoft.com/office/officeart/2005/8/layout/lProcess3"/>
    <dgm:cxn modelId="{DF6109DB-421F-475F-9B9B-F013D09BE857}" type="presParOf" srcId="{131B8190-306E-46E9-8663-871A87D2BF47}" destId="{0E283E5D-414D-48EC-A140-97FF55FA4A4C}" srcOrd="6" destOrd="0" presId="urn:microsoft.com/office/officeart/2005/8/layout/lProcess3"/>
    <dgm:cxn modelId="{9FFB5C53-D20A-4068-834A-4DFB0C2948ED}" type="presParOf" srcId="{0E283E5D-414D-48EC-A140-97FF55FA4A4C}" destId="{58CADF3E-CD0B-4929-BC31-D65E9699FCD3}" srcOrd="0" destOrd="0" presId="urn:microsoft.com/office/officeart/2005/8/layout/lProcess3"/>
    <dgm:cxn modelId="{A7E6CBA2-3FBB-4CC9-B7AA-A9C89E0731B8}" type="presParOf" srcId="{131B8190-306E-46E9-8663-871A87D2BF47}" destId="{928C4ADF-74C0-41CB-88D9-6DA94105E44F}" srcOrd="7" destOrd="0" presId="urn:microsoft.com/office/officeart/2005/8/layout/lProcess3"/>
    <dgm:cxn modelId="{97305C07-4EC0-4782-BA8B-D19913E00F0C}" type="presParOf" srcId="{131B8190-306E-46E9-8663-871A87D2BF47}" destId="{D648DE44-D9D1-4AA6-AFB5-FD1E4C4C27BE}" srcOrd="8" destOrd="0" presId="urn:microsoft.com/office/officeart/2005/8/layout/lProcess3"/>
    <dgm:cxn modelId="{576ACEBA-5381-43EE-9348-F15FD5866BEA}" type="presParOf" srcId="{D648DE44-D9D1-4AA6-AFB5-FD1E4C4C27BE}" destId="{67C8E29D-71C3-4A1E-A0C9-8BFED499AB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7891B0-4A1E-4EEB-97EB-9F66F6A3F081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C23983DB-3108-4D3D-A403-B54EF765323D}">
      <dgm:prSet custT="1"/>
      <dgm:spPr/>
      <dgm:t>
        <a:bodyPr/>
        <a:lstStyle/>
        <a:p>
          <a:pPr marL="361950" indent="-361950" algn="l" rtl="0"/>
          <a:r>
            <a:rPr lang="el-GR" sz="3200" b="1" dirty="0" smtClean="0">
              <a:solidFill>
                <a:srgbClr val="5D5753"/>
              </a:solidFill>
              <a:latin typeface="Cambria" pitchFamily="18" charset="0"/>
            </a:rPr>
            <a:t>διδασκαλία της Ιστορίας στη Δευτεροβάθμια Εκπαίδευση</a:t>
          </a:r>
          <a:endParaRPr lang="el-GR" sz="3200" b="1" dirty="0">
            <a:solidFill>
              <a:srgbClr val="5D5753"/>
            </a:solidFill>
            <a:latin typeface="Cambria" pitchFamily="18" charset="0"/>
          </a:endParaRPr>
        </a:p>
      </dgm:t>
    </dgm:pt>
    <dgm:pt modelId="{5E45883D-8EE5-4C9A-8BDB-AC9E658055E0}" type="parTrans" cxnId="{96EF9138-958E-4933-82E0-0A315787A7C3}">
      <dgm:prSet/>
      <dgm:spPr/>
      <dgm:t>
        <a:bodyPr/>
        <a:lstStyle/>
        <a:p>
          <a:endParaRPr lang="el-GR"/>
        </a:p>
      </dgm:t>
    </dgm:pt>
    <dgm:pt modelId="{2ED7DA5C-D1CF-4F23-B4EB-102AC4078438}" type="sibTrans" cxnId="{96EF9138-958E-4933-82E0-0A315787A7C3}">
      <dgm:prSet/>
      <dgm:spPr/>
      <dgm:t>
        <a:bodyPr/>
        <a:lstStyle/>
        <a:p>
          <a:endParaRPr lang="el-GR"/>
        </a:p>
      </dgm:t>
    </dgm:pt>
    <dgm:pt modelId="{F935109A-AD33-4F5E-BB85-B615B46BC622}">
      <dgm:prSet custT="1"/>
      <dgm:spPr/>
      <dgm:t>
        <a:bodyPr/>
        <a:lstStyle/>
        <a:p>
          <a:pPr marL="361950" indent="-361950" algn="l" rtl="0"/>
          <a:r>
            <a:rPr lang="el-GR" sz="3200" b="1" dirty="0" smtClean="0">
              <a:solidFill>
                <a:srgbClr val="5D5753"/>
              </a:solidFill>
              <a:latin typeface="Cambria" pitchFamily="18" charset="0"/>
            </a:rPr>
            <a:t>προστασία, μελέτη και ανάδειξη των αρχαιολογικών μνημείων</a:t>
          </a:r>
          <a:endParaRPr lang="el-GR" sz="3200" b="1" dirty="0">
            <a:solidFill>
              <a:srgbClr val="5D5753"/>
            </a:solidFill>
            <a:latin typeface="Cambria" pitchFamily="18" charset="0"/>
          </a:endParaRPr>
        </a:p>
      </dgm:t>
    </dgm:pt>
    <dgm:pt modelId="{2B6FCAF0-B008-4EBB-B415-43904E8B8FBE}" type="parTrans" cxnId="{AD76D510-FD59-4108-B82D-DFCEA9C77370}">
      <dgm:prSet/>
      <dgm:spPr/>
      <dgm:t>
        <a:bodyPr/>
        <a:lstStyle/>
        <a:p>
          <a:endParaRPr lang="el-GR"/>
        </a:p>
      </dgm:t>
    </dgm:pt>
    <dgm:pt modelId="{52846534-799A-44B5-A5CB-4DD8B5FE4B81}" type="sibTrans" cxnId="{AD76D510-FD59-4108-B82D-DFCEA9C77370}">
      <dgm:prSet/>
      <dgm:spPr/>
      <dgm:t>
        <a:bodyPr/>
        <a:lstStyle/>
        <a:p>
          <a:endParaRPr lang="el-GR"/>
        </a:p>
      </dgm:t>
    </dgm:pt>
    <dgm:pt modelId="{410FC27F-1CEF-4FA6-80BC-8CD5F0F766BD}">
      <dgm:prSet custT="1"/>
      <dgm:spPr/>
      <dgm:t>
        <a:bodyPr/>
        <a:lstStyle/>
        <a:p>
          <a:pPr marL="361950" indent="-361950" algn="l" rtl="0"/>
          <a:r>
            <a:rPr lang="el-GR" sz="2600" b="1" dirty="0" smtClean="0">
              <a:latin typeface="Cambria" pitchFamily="18" charset="0"/>
            </a:rPr>
            <a:t>εκτέλεση εργασιών πεδίου ανασκαφικής έρευνας και εθνογραφικής, λαογραφικής και ιστορικής επιτόπιας έρευνας</a:t>
          </a:r>
          <a:endParaRPr lang="el-GR" sz="2600" b="1" dirty="0">
            <a:latin typeface="Cambria" pitchFamily="18" charset="0"/>
          </a:endParaRPr>
        </a:p>
      </dgm:t>
    </dgm:pt>
    <dgm:pt modelId="{65C265B5-D6AC-4AB8-BAD3-54A3FE2352D8}" type="parTrans" cxnId="{C9319CE6-F4EC-4596-9858-136D8822EBB5}">
      <dgm:prSet/>
      <dgm:spPr/>
      <dgm:t>
        <a:bodyPr/>
        <a:lstStyle/>
        <a:p>
          <a:endParaRPr lang="el-GR"/>
        </a:p>
      </dgm:t>
    </dgm:pt>
    <dgm:pt modelId="{76FD9053-6644-4505-BCC1-2EA67C6A3934}" type="sibTrans" cxnId="{C9319CE6-F4EC-4596-9858-136D8822EBB5}">
      <dgm:prSet/>
      <dgm:spPr/>
      <dgm:t>
        <a:bodyPr/>
        <a:lstStyle/>
        <a:p>
          <a:endParaRPr lang="el-GR"/>
        </a:p>
      </dgm:t>
    </dgm:pt>
    <dgm:pt modelId="{EACD3733-100B-4D14-B173-CB11CF6C799D}">
      <dgm:prSet custT="1"/>
      <dgm:spPr/>
      <dgm:t>
        <a:bodyPr/>
        <a:lstStyle/>
        <a:p>
          <a:pPr marL="361950" indent="-361950" algn="l" rtl="0"/>
          <a:r>
            <a:rPr lang="el-GR" sz="3000" b="0" dirty="0" smtClean="0">
              <a:latin typeface="Cambria" pitchFamily="18" charset="0"/>
            </a:rPr>
            <a:t>επιστημονική έρευνα σε κέντρα και ινστιτούτα στην Ελλάδα και το εξωτερικό</a:t>
          </a:r>
          <a:endParaRPr lang="el-GR" sz="3000" b="0" dirty="0">
            <a:latin typeface="Cambria" pitchFamily="18" charset="0"/>
          </a:endParaRPr>
        </a:p>
      </dgm:t>
    </dgm:pt>
    <dgm:pt modelId="{632593D1-9C9A-40AA-8997-473184DF1C9E}" type="parTrans" cxnId="{E617817B-9A44-493F-B8EE-9D648C4B9B25}">
      <dgm:prSet/>
      <dgm:spPr/>
      <dgm:t>
        <a:bodyPr/>
        <a:lstStyle/>
        <a:p>
          <a:endParaRPr lang="el-GR"/>
        </a:p>
      </dgm:t>
    </dgm:pt>
    <dgm:pt modelId="{A8045585-114F-4360-9422-604CE35CE001}" type="sibTrans" cxnId="{E617817B-9A44-493F-B8EE-9D648C4B9B25}">
      <dgm:prSet/>
      <dgm:spPr/>
      <dgm:t>
        <a:bodyPr/>
        <a:lstStyle/>
        <a:p>
          <a:endParaRPr lang="el-GR"/>
        </a:p>
      </dgm:t>
    </dgm:pt>
    <dgm:pt modelId="{131B8190-306E-46E9-8663-871A87D2BF47}" type="pres">
      <dgm:prSet presAssocID="{957891B0-4A1E-4EEB-97EB-9F66F6A3F08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C5950DF-E502-4C07-9391-F394F1C7AF10}" type="pres">
      <dgm:prSet presAssocID="{C23983DB-3108-4D3D-A403-B54EF765323D}" presName="horFlow" presStyleCnt="0"/>
      <dgm:spPr/>
    </dgm:pt>
    <dgm:pt modelId="{0D0CEF7C-AB2D-467A-8982-DD36E7D44965}" type="pres">
      <dgm:prSet presAssocID="{C23983DB-3108-4D3D-A403-B54EF765323D}" presName="bigChev" presStyleLbl="node1" presStyleIdx="0" presStyleCnt="4" custScaleX="346531" custScaleY="133234"/>
      <dgm:spPr/>
      <dgm:t>
        <a:bodyPr/>
        <a:lstStyle/>
        <a:p>
          <a:endParaRPr lang="el-GR"/>
        </a:p>
      </dgm:t>
    </dgm:pt>
    <dgm:pt modelId="{73C99488-7655-437A-8464-C255EF5CA669}" type="pres">
      <dgm:prSet presAssocID="{C23983DB-3108-4D3D-A403-B54EF765323D}" presName="vSp" presStyleCnt="0"/>
      <dgm:spPr/>
    </dgm:pt>
    <dgm:pt modelId="{64657407-9471-4A27-83F0-26911924D3FA}" type="pres">
      <dgm:prSet presAssocID="{F935109A-AD33-4F5E-BB85-B615B46BC622}" presName="horFlow" presStyleCnt="0"/>
      <dgm:spPr/>
    </dgm:pt>
    <dgm:pt modelId="{D57DAF2C-E6AA-4F3B-9010-E80F35659CF4}" type="pres">
      <dgm:prSet presAssocID="{F935109A-AD33-4F5E-BB85-B615B46BC622}" presName="bigChev" presStyleLbl="node1" presStyleIdx="1" presStyleCnt="4" custScaleX="346531" custScaleY="136437"/>
      <dgm:spPr/>
      <dgm:t>
        <a:bodyPr/>
        <a:lstStyle/>
        <a:p>
          <a:endParaRPr lang="el-GR"/>
        </a:p>
      </dgm:t>
    </dgm:pt>
    <dgm:pt modelId="{B360BB59-DABE-4622-BD12-7D2F77653043}" type="pres">
      <dgm:prSet presAssocID="{F935109A-AD33-4F5E-BB85-B615B46BC622}" presName="vSp" presStyleCnt="0"/>
      <dgm:spPr/>
    </dgm:pt>
    <dgm:pt modelId="{C70CFFB6-55B0-4E72-848F-ED4D97B96014}" type="pres">
      <dgm:prSet presAssocID="{410FC27F-1CEF-4FA6-80BC-8CD5F0F766BD}" presName="horFlow" presStyleCnt="0"/>
      <dgm:spPr/>
    </dgm:pt>
    <dgm:pt modelId="{F8F2F541-658B-4236-9284-CBDFD688517E}" type="pres">
      <dgm:prSet presAssocID="{410FC27F-1CEF-4FA6-80BC-8CD5F0F766BD}" presName="bigChev" presStyleLbl="node1" presStyleIdx="2" presStyleCnt="4" custScaleX="346531" custScaleY="132190"/>
      <dgm:spPr/>
      <dgm:t>
        <a:bodyPr/>
        <a:lstStyle/>
        <a:p>
          <a:endParaRPr lang="el-GR"/>
        </a:p>
      </dgm:t>
    </dgm:pt>
    <dgm:pt modelId="{D89B4D50-6642-49CD-926A-EFCE5C35141A}" type="pres">
      <dgm:prSet presAssocID="{410FC27F-1CEF-4FA6-80BC-8CD5F0F766BD}" presName="vSp" presStyleCnt="0"/>
      <dgm:spPr/>
    </dgm:pt>
    <dgm:pt modelId="{D648DE44-D9D1-4AA6-AFB5-FD1E4C4C27BE}" type="pres">
      <dgm:prSet presAssocID="{EACD3733-100B-4D14-B173-CB11CF6C799D}" presName="horFlow" presStyleCnt="0"/>
      <dgm:spPr/>
    </dgm:pt>
    <dgm:pt modelId="{67C8E29D-71C3-4A1E-A0C9-8BFED499ABB1}" type="pres">
      <dgm:prSet presAssocID="{EACD3733-100B-4D14-B173-CB11CF6C799D}" presName="bigChev" presStyleLbl="node1" presStyleIdx="3" presStyleCnt="4" custScaleX="353103" custScaleY="122518" custLinFactNeighborX="2784"/>
      <dgm:spPr/>
      <dgm:t>
        <a:bodyPr/>
        <a:lstStyle/>
        <a:p>
          <a:endParaRPr lang="el-GR"/>
        </a:p>
      </dgm:t>
    </dgm:pt>
  </dgm:ptLst>
  <dgm:cxnLst>
    <dgm:cxn modelId="{777D32FC-A3D3-4E91-8FE4-CBEA74AAEFE9}" type="presOf" srcId="{F935109A-AD33-4F5E-BB85-B615B46BC622}" destId="{D57DAF2C-E6AA-4F3B-9010-E80F35659CF4}" srcOrd="0" destOrd="0" presId="urn:microsoft.com/office/officeart/2005/8/layout/lProcess3"/>
    <dgm:cxn modelId="{E617817B-9A44-493F-B8EE-9D648C4B9B25}" srcId="{957891B0-4A1E-4EEB-97EB-9F66F6A3F081}" destId="{EACD3733-100B-4D14-B173-CB11CF6C799D}" srcOrd="3" destOrd="0" parTransId="{632593D1-9C9A-40AA-8997-473184DF1C9E}" sibTransId="{A8045585-114F-4360-9422-604CE35CE001}"/>
    <dgm:cxn modelId="{AD76D510-FD59-4108-B82D-DFCEA9C77370}" srcId="{957891B0-4A1E-4EEB-97EB-9F66F6A3F081}" destId="{F935109A-AD33-4F5E-BB85-B615B46BC622}" srcOrd="1" destOrd="0" parTransId="{2B6FCAF0-B008-4EBB-B415-43904E8B8FBE}" sibTransId="{52846534-799A-44B5-A5CB-4DD8B5FE4B81}"/>
    <dgm:cxn modelId="{C9319CE6-F4EC-4596-9858-136D8822EBB5}" srcId="{957891B0-4A1E-4EEB-97EB-9F66F6A3F081}" destId="{410FC27F-1CEF-4FA6-80BC-8CD5F0F766BD}" srcOrd="2" destOrd="0" parTransId="{65C265B5-D6AC-4AB8-BAD3-54A3FE2352D8}" sibTransId="{76FD9053-6644-4505-BCC1-2EA67C6A3934}"/>
    <dgm:cxn modelId="{67B18086-761E-4439-B004-65A1D46DE467}" type="presOf" srcId="{C23983DB-3108-4D3D-A403-B54EF765323D}" destId="{0D0CEF7C-AB2D-467A-8982-DD36E7D44965}" srcOrd="0" destOrd="0" presId="urn:microsoft.com/office/officeart/2005/8/layout/lProcess3"/>
    <dgm:cxn modelId="{257E57A3-1B53-40F6-8EC0-BAA2881E0F9A}" type="presOf" srcId="{957891B0-4A1E-4EEB-97EB-9F66F6A3F081}" destId="{131B8190-306E-46E9-8663-871A87D2BF47}" srcOrd="0" destOrd="0" presId="urn:microsoft.com/office/officeart/2005/8/layout/lProcess3"/>
    <dgm:cxn modelId="{BA67E53B-2981-4BB0-A4C1-1FB49958233F}" type="presOf" srcId="{EACD3733-100B-4D14-B173-CB11CF6C799D}" destId="{67C8E29D-71C3-4A1E-A0C9-8BFED499ABB1}" srcOrd="0" destOrd="0" presId="urn:microsoft.com/office/officeart/2005/8/layout/lProcess3"/>
    <dgm:cxn modelId="{53E8732B-B357-4332-82C5-C704F8BF370B}" type="presOf" srcId="{410FC27F-1CEF-4FA6-80BC-8CD5F0F766BD}" destId="{F8F2F541-658B-4236-9284-CBDFD688517E}" srcOrd="0" destOrd="0" presId="urn:microsoft.com/office/officeart/2005/8/layout/lProcess3"/>
    <dgm:cxn modelId="{96EF9138-958E-4933-82E0-0A315787A7C3}" srcId="{957891B0-4A1E-4EEB-97EB-9F66F6A3F081}" destId="{C23983DB-3108-4D3D-A403-B54EF765323D}" srcOrd="0" destOrd="0" parTransId="{5E45883D-8EE5-4C9A-8BDB-AC9E658055E0}" sibTransId="{2ED7DA5C-D1CF-4F23-B4EB-102AC4078438}"/>
    <dgm:cxn modelId="{95C1740B-26E5-4713-B5E6-15E0A8F094AD}" type="presParOf" srcId="{131B8190-306E-46E9-8663-871A87D2BF47}" destId="{9C5950DF-E502-4C07-9391-F394F1C7AF10}" srcOrd="0" destOrd="0" presId="urn:microsoft.com/office/officeart/2005/8/layout/lProcess3"/>
    <dgm:cxn modelId="{5E2A293F-F017-4F0F-BEE1-9CDBB5904D0B}" type="presParOf" srcId="{9C5950DF-E502-4C07-9391-F394F1C7AF10}" destId="{0D0CEF7C-AB2D-467A-8982-DD36E7D44965}" srcOrd="0" destOrd="0" presId="urn:microsoft.com/office/officeart/2005/8/layout/lProcess3"/>
    <dgm:cxn modelId="{1EF647CC-2B1D-453D-A2D2-DD580B8661B3}" type="presParOf" srcId="{131B8190-306E-46E9-8663-871A87D2BF47}" destId="{73C99488-7655-437A-8464-C255EF5CA669}" srcOrd="1" destOrd="0" presId="urn:microsoft.com/office/officeart/2005/8/layout/lProcess3"/>
    <dgm:cxn modelId="{1C996813-37ED-4783-A648-DBA92EC1151B}" type="presParOf" srcId="{131B8190-306E-46E9-8663-871A87D2BF47}" destId="{64657407-9471-4A27-83F0-26911924D3FA}" srcOrd="2" destOrd="0" presId="urn:microsoft.com/office/officeart/2005/8/layout/lProcess3"/>
    <dgm:cxn modelId="{108D7996-A208-44D6-8E93-8565ADE5A607}" type="presParOf" srcId="{64657407-9471-4A27-83F0-26911924D3FA}" destId="{D57DAF2C-E6AA-4F3B-9010-E80F35659CF4}" srcOrd="0" destOrd="0" presId="urn:microsoft.com/office/officeart/2005/8/layout/lProcess3"/>
    <dgm:cxn modelId="{4F6FA703-661D-4E36-978C-6E4F504266D4}" type="presParOf" srcId="{131B8190-306E-46E9-8663-871A87D2BF47}" destId="{B360BB59-DABE-4622-BD12-7D2F77653043}" srcOrd="3" destOrd="0" presId="urn:microsoft.com/office/officeart/2005/8/layout/lProcess3"/>
    <dgm:cxn modelId="{B643BC55-B572-4145-B6F2-782A711A34D2}" type="presParOf" srcId="{131B8190-306E-46E9-8663-871A87D2BF47}" destId="{C70CFFB6-55B0-4E72-848F-ED4D97B96014}" srcOrd="4" destOrd="0" presId="urn:microsoft.com/office/officeart/2005/8/layout/lProcess3"/>
    <dgm:cxn modelId="{173EFB49-664E-4766-85E5-6EC38730AE4D}" type="presParOf" srcId="{C70CFFB6-55B0-4E72-848F-ED4D97B96014}" destId="{F8F2F541-658B-4236-9284-CBDFD688517E}" srcOrd="0" destOrd="0" presId="urn:microsoft.com/office/officeart/2005/8/layout/lProcess3"/>
    <dgm:cxn modelId="{77C93DE3-14C4-4F14-A0B8-080848DAAE75}" type="presParOf" srcId="{131B8190-306E-46E9-8663-871A87D2BF47}" destId="{D89B4D50-6642-49CD-926A-EFCE5C35141A}" srcOrd="5" destOrd="0" presId="urn:microsoft.com/office/officeart/2005/8/layout/lProcess3"/>
    <dgm:cxn modelId="{49FDA417-8E05-46FF-A28D-17A697A6D0C5}" type="presParOf" srcId="{131B8190-306E-46E9-8663-871A87D2BF47}" destId="{D648DE44-D9D1-4AA6-AFB5-FD1E4C4C27BE}" srcOrd="6" destOrd="0" presId="urn:microsoft.com/office/officeart/2005/8/layout/lProcess3"/>
    <dgm:cxn modelId="{938B6602-9643-4C13-A051-0DAC7217B336}" type="presParOf" srcId="{D648DE44-D9D1-4AA6-AFB5-FD1E4C4C27BE}" destId="{67C8E29D-71C3-4A1E-A0C9-8BFED499AB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7891B0-4A1E-4EEB-97EB-9F66F6A3F081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C23983DB-3108-4D3D-A403-B54EF765323D}">
      <dgm:prSet custT="1"/>
      <dgm:spPr/>
      <dgm:t>
        <a:bodyPr/>
        <a:lstStyle/>
        <a:p>
          <a:pPr marL="361950" indent="-361950" algn="l" rtl="0"/>
          <a:r>
            <a:rPr lang="el-GR" sz="2400" b="1" dirty="0" smtClean="0">
              <a:solidFill>
                <a:srgbClr val="5D5753"/>
              </a:solidFill>
              <a:latin typeface="Cambria" pitchFamily="18" charset="0"/>
            </a:rPr>
            <a:t>παροχή εξειδικευμένων υπηρεσιών σε θέματα </a:t>
          </a:r>
          <a:r>
            <a:rPr lang="el-GR" sz="2400" b="1" dirty="0" err="1" smtClean="0">
              <a:solidFill>
                <a:srgbClr val="5D5753"/>
              </a:solidFill>
              <a:latin typeface="Cambria" pitchFamily="18" charset="0"/>
            </a:rPr>
            <a:t>βιοαρχαιολογίας</a:t>
          </a:r>
          <a:r>
            <a:rPr lang="el-GR" sz="2400" b="1" dirty="0" smtClean="0">
              <a:solidFill>
                <a:srgbClr val="5D5753"/>
              </a:solidFill>
              <a:latin typeface="Cambria" pitchFamily="18" charset="0"/>
            </a:rPr>
            <a:t>, αναλυτικών τεχνικών αρχαιολογικού υλικού πολιτισμού, θεωρίας της αρχαιολογίας, ειδικών θεμάτων (νομισματική, επιγραφική, παλαιογραφία)</a:t>
          </a:r>
          <a:endParaRPr lang="el-GR" sz="2400" b="1" dirty="0">
            <a:solidFill>
              <a:srgbClr val="5D5753"/>
            </a:solidFill>
            <a:latin typeface="Cambria" pitchFamily="18" charset="0"/>
          </a:endParaRPr>
        </a:p>
      </dgm:t>
    </dgm:pt>
    <dgm:pt modelId="{5E45883D-8EE5-4C9A-8BDB-AC9E658055E0}" type="parTrans" cxnId="{96EF9138-958E-4933-82E0-0A315787A7C3}">
      <dgm:prSet/>
      <dgm:spPr/>
      <dgm:t>
        <a:bodyPr/>
        <a:lstStyle/>
        <a:p>
          <a:endParaRPr lang="el-GR"/>
        </a:p>
      </dgm:t>
    </dgm:pt>
    <dgm:pt modelId="{2ED7DA5C-D1CF-4F23-B4EB-102AC4078438}" type="sibTrans" cxnId="{96EF9138-958E-4933-82E0-0A315787A7C3}">
      <dgm:prSet/>
      <dgm:spPr/>
      <dgm:t>
        <a:bodyPr/>
        <a:lstStyle/>
        <a:p>
          <a:endParaRPr lang="el-GR"/>
        </a:p>
      </dgm:t>
    </dgm:pt>
    <dgm:pt modelId="{F935109A-AD33-4F5E-BB85-B615B46BC622}">
      <dgm:prSet custT="1"/>
      <dgm:spPr/>
      <dgm:t>
        <a:bodyPr/>
        <a:lstStyle/>
        <a:p>
          <a:pPr marL="361950" indent="-361950" algn="l" rtl="0"/>
          <a:r>
            <a:rPr lang="el-GR" sz="3200" b="1" dirty="0" smtClean="0">
              <a:solidFill>
                <a:schemeClr val="bg1"/>
              </a:solidFill>
              <a:latin typeface="Cambria" pitchFamily="18" charset="0"/>
            </a:rPr>
            <a:t>παροχή εξειδικευμένων υπηρεσιών σε θέματα αρχειοθέτησης και οργάνωσης αρχείων και συλλογών</a:t>
          </a:r>
          <a:endParaRPr lang="el-GR" sz="3200" b="1" dirty="0">
            <a:solidFill>
              <a:schemeClr val="bg1"/>
            </a:solidFill>
            <a:latin typeface="Cambria" pitchFamily="18" charset="0"/>
          </a:endParaRPr>
        </a:p>
      </dgm:t>
    </dgm:pt>
    <dgm:pt modelId="{2B6FCAF0-B008-4EBB-B415-43904E8B8FBE}" type="parTrans" cxnId="{AD76D510-FD59-4108-B82D-DFCEA9C77370}">
      <dgm:prSet/>
      <dgm:spPr/>
      <dgm:t>
        <a:bodyPr/>
        <a:lstStyle/>
        <a:p>
          <a:endParaRPr lang="el-GR"/>
        </a:p>
      </dgm:t>
    </dgm:pt>
    <dgm:pt modelId="{52846534-799A-44B5-A5CB-4DD8B5FE4B81}" type="sibTrans" cxnId="{AD76D510-FD59-4108-B82D-DFCEA9C77370}">
      <dgm:prSet/>
      <dgm:spPr/>
      <dgm:t>
        <a:bodyPr/>
        <a:lstStyle/>
        <a:p>
          <a:endParaRPr lang="el-GR"/>
        </a:p>
      </dgm:t>
    </dgm:pt>
    <dgm:pt modelId="{EACD3733-100B-4D14-B173-CB11CF6C799D}">
      <dgm:prSet custT="1"/>
      <dgm:spPr/>
      <dgm:t>
        <a:bodyPr/>
        <a:lstStyle/>
        <a:p>
          <a:pPr marL="361950" indent="-361950" algn="l" rtl="0"/>
          <a:r>
            <a:rPr lang="el-GR" sz="2800" b="1" dirty="0" smtClean="0">
              <a:latin typeface="Cambria" pitchFamily="18" charset="0"/>
            </a:rPr>
            <a:t>συμμετοχή σε δράσεις διάχυσης ιστορίας, αρχαιολογίας, ιστορίας της τέχνης και ανθρωπολογίας σε μουσεία και εκπαιδευτικά προγράμματα</a:t>
          </a:r>
          <a:endParaRPr lang="el-GR" sz="2800" b="1" dirty="0">
            <a:latin typeface="Cambria" pitchFamily="18" charset="0"/>
          </a:endParaRPr>
        </a:p>
      </dgm:t>
    </dgm:pt>
    <dgm:pt modelId="{632593D1-9C9A-40AA-8997-473184DF1C9E}" type="parTrans" cxnId="{E617817B-9A44-493F-B8EE-9D648C4B9B25}">
      <dgm:prSet/>
      <dgm:spPr/>
      <dgm:t>
        <a:bodyPr/>
        <a:lstStyle/>
        <a:p>
          <a:endParaRPr lang="el-GR"/>
        </a:p>
      </dgm:t>
    </dgm:pt>
    <dgm:pt modelId="{A8045585-114F-4360-9422-604CE35CE001}" type="sibTrans" cxnId="{E617817B-9A44-493F-B8EE-9D648C4B9B25}">
      <dgm:prSet/>
      <dgm:spPr/>
      <dgm:t>
        <a:bodyPr/>
        <a:lstStyle/>
        <a:p>
          <a:endParaRPr lang="el-GR"/>
        </a:p>
      </dgm:t>
    </dgm:pt>
    <dgm:pt modelId="{131B8190-306E-46E9-8663-871A87D2BF47}" type="pres">
      <dgm:prSet presAssocID="{957891B0-4A1E-4EEB-97EB-9F66F6A3F08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C5950DF-E502-4C07-9391-F394F1C7AF10}" type="pres">
      <dgm:prSet presAssocID="{C23983DB-3108-4D3D-A403-B54EF765323D}" presName="horFlow" presStyleCnt="0"/>
      <dgm:spPr/>
    </dgm:pt>
    <dgm:pt modelId="{0D0CEF7C-AB2D-467A-8982-DD36E7D44965}" type="pres">
      <dgm:prSet presAssocID="{C23983DB-3108-4D3D-A403-B54EF765323D}" presName="bigChev" presStyleLbl="node1" presStyleIdx="0" presStyleCnt="3" custScaleX="346531" custScaleY="172329"/>
      <dgm:spPr/>
      <dgm:t>
        <a:bodyPr/>
        <a:lstStyle/>
        <a:p>
          <a:endParaRPr lang="el-GR"/>
        </a:p>
      </dgm:t>
    </dgm:pt>
    <dgm:pt modelId="{73C99488-7655-437A-8464-C255EF5CA669}" type="pres">
      <dgm:prSet presAssocID="{C23983DB-3108-4D3D-A403-B54EF765323D}" presName="vSp" presStyleCnt="0"/>
      <dgm:spPr/>
    </dgm:pt>
    <dgm:pt modelId="{64657407-9471-4A27-83F0-26911924D3FA}" type="pres">
      <dgm:prSet presAssocID="{F935109A-AD33-4F5E-BB85-B615B46BC622}" presName="horFlow" presStyleCnt="0"/>
      <dgm:spPr/>
    </dgm:pt>
    <dgm:pt modelId="{D57DAF2C-E6AA-4F3B-9010-E80F35659CF4}" type="pres">
      <dgm:prSet presAssocID="{F935109A-AD33-4F5E-BB85-B615B46BC622}" presName="bigChev" presStyleLbl="node1" presStyleIdx="1" presStyleCnt="3" custScaleX="346531" custScaleY="175070"/>
      <dgm:spPr/>
      <dgm:t>
        <a:bodyPr/>
        <a:lstStyle/>
        <a:p>
          <a:endParaRPr lang="el-GR"/>
        </a:p>
      </dgm:t>
    </dgm:pt>
    <dgm:pt modelId="{B360BB59-DABE-4622-BD12-7D2F77653043}" type="pres">
      <dgm:prSet presAssocID="{F935109A-AD33-4F5E-BB85-B615B46BC622}" presName="vSp" presStyleCnt="0"/>
      <dgm:spPr/>
    </dgm:pt>
    <dgm:pt modelId="{D648DE44-D9D1-4AA6-AFB5-FD1E4C4C27BE}" type="pres">
      <dgm:prSet presAssocID="{EACD3733-100B-4D14-B173-CB11CF6C799D}" presName="horFlow" presStyleCnt="0"/>
      <dgm:spPr/>
    </dgm:pt>
    <dgm:pt modelId="{67C8E29D-71C3-4A1E-A0C9-8BFED499ABB1}" type="pres">
      <dgm:prSet presAssocID="{EACD3733-100B-4D14-B173-CB11CF6C799D}" presName="bigChev" presStyleLbl="node1" presStyleIdx="2" presStyleCnt="3" custScaleX="341758" custScaleY="166633" custLinFactNeighborX="2784"/>
      <dgm:spPr/>
      <dgm:t>
        <a:bodyPr/>
        <a:lstStyle/>
        <a:p>
          <a:endParaRPr lang="el-GR"/>
        </a:p>
      </dgm:t>
    </dgm:pt>
  </dgm:ptLst>
  <dgm:cxnLst>
    <dgm:cxn modelId="{2F338196-F467-41C7-8AB7-2157FF860D95}" type="presOf" srcId="{C23983DB-3108-4D3D-A403-B54EF765323D}" destId="{0D0CEF7C-AB2D-467A-8982-DD36E7D44965}" srcOrd="0" destOrd="0" presId="urn:microsoft.com/office/officeart/2005/8/layout/lProcess3"/>
    <dgm:cxn modelId="{96EF9138-958E-4933-82E0-0A315787A7C3}" srcId="{957891B0-4A1E-4EEB-97EB-9F66F6A3F081}" destId="{C23983DB-3108-4D3D-A403-B54EF765323D}" srcOrd="0" destOrd="0" parTransId="{5E45883D-8EE5-4C9A-8BDB-AC9E658055E0}" sibTransId="{2ED7DA5C-D1CF-4F23-B4EB-102AC4078438}"/>
    <dgm:cxn modelId="{E617817B-9A44-493F-B8EE-9D648C4B9B25}" srcId="{957891B0-4A1E-4EEB-97EB-9F66F6A3F081}" destId="{EACD3733-100B-4D14-B173-CB11CF6C799D}" srcOrd="2" destOrd="0" parTransId="{632593D1-9C9A-40AA-8997-473184DF1C9E}" sibTransId="{A8045585-114F-4360-9422-604CE35CE001}"/>
    <dgm:cxn modelId="{251B12CC-CE27-40C1-B708-575D5EDCE2DD}" type="presOf" srcId="{F935109A-AD33-4F5E-BB85-B615B46BC622}" destId="{D57DAF2C-E6AA-4F3B-9010-E80F35659CF4}" srcOrd="0" destOrd="0" presId="urn:microsoft.com/office/officeart/2005/8/layout/lProcess3"/>
    <dgm:cxn modelId="{935B4F2D-9C8E-458C-A592-02E2FA7740F9}" type="presOf" srcId="{EACD3733-100B-4D14-B173-CB11CF6C799D}" destId="{67C8E29D-71C3-4A1E-A0C9-8BFED499ABB1}" srcOrd="0" destOrd="0" presId="urn:microsoft.com/office/officeart/2005/8/layout/lProcess3"/>
    <dgm:cxn modelId="{28306665-DBC0-49DC-8408-847A1C8D9C8A}" type="presOf" srcId="{957891B0-4A1E-4EEB-97EB-9F66F6A3F081}" destId="{131B8190-306E-46E9-8663-871A87D2BF47}" srcOrd="0" destOrd="0" presId="urn:microsoft.com/office/officeart/2005/8/layout/lProcess3"/>
    <dgm:cxn modelId="{AD76D510-FD59-4108-B82D-DFCEA9C77370}" srcId="{957891B0-4A1E-4EEB-97EB-9F66F6A3F081}" destId="{F935109A-AD33-4F5E-BB85-B615B46BC622}" srcOrd="1" destOrd="0" parTransId="{2B6FCAF0-B008-4EBB-B415-43904E8B8FBE}" sibTransId="{52846534-799A-44B5-A5CB-4DD8B5FE4B81}"/>
    <dgm:cxn modelId="{5DB61B4A-88B0-4175-ACAB-182C83E6E18F}" type="presParOf" srcId="{131B8190-306E-46E9-8663-871A87D2BF47}" destId="{9C5950DF-E502-4C07-9391-F394F1C7AF10}" srcOrd="0" destOrd="0" presId="urn:microsoft.com/office/officeart/2005/8/layout/lProcess3"/>
    <dgm:cxn modelId="{0AF06A3B-9DAA-44B8-8584-909E0DF666D1}" type="presParOf" srcId="{9C5950DF-E502-4C07-9391-F394F1C7AF10}" destId="{0D0CEF7C-AB2D-467A-8982-DD36E7D44965}" srcOrd="0" destOrd="0" presId="urn:microsoft.com/office/officeart/2005/8/layout/lProcess3"/>
    <dgm:cxn modelId="{82950D94-F015-424B-8867-674560EED44D}" type="presParOf" srcId="{131B8190-306E-46E9-8663-871A87D2BF47}" destId="{73C99488-7655-437A-8464-C255EF5CA669}" srcOrd="1" destOrd="0" presId="urn:microsoft.com/office/officeart/2005/8/layout/lProcess3"/>
    <dgm:cxn modelId="{6505B7CB-8BD5-4900-A2DF-0EB21D61737E}" type="presParOf" srcId="{131B8190-306E-46E9-8663-871A87D2BF47}" destId="{64657407-9471-4A27-83F0-26911924D3FA}" srcOrd="2" destOrd="0" presId="urn:microsoft.com/office/officeart/2005/8/layout/lProcess3"/>
    <dgm:cxn modelId="{143B45F5-CE1A-41F2-A7F7-905D29175C0B}" type="presParOf" srcId="{64657407-9471-4A27-83F0-26911924D3FA}" destId="{D57DAF2C-E6AA-4F3B-9010-E80F35659CF4}" srcOrd="0" destOrd="0" presId="urn:microsoft.com/office/officeart/2005/8/layout/lProcess3"/>
    <dgm:cxn modelId="{B0576546-37CD-4E2F-B5E7-BDC098C2B31E}" type="presParOf" srcId="{131B8190-306E-46E9-8663-871A87D2BF47}" destId="{B360BB59-DABE-4622-BD12-7D2F77653043}" srcOrd="3" destOrd="0" presId="urn:microsoft.com/office/officeart/2005/8/layout/lProcess3"/>
    <dgm:cxn modelId="{EA830E0E-D187-4084-9AC7-78EFC0B8B01D}" type="presParOf" srcId="{131B8190-306E-46E9-8663-871A87D2BF47}" destId="{D648DE44-D9D1-4AA6-AFB5-FD1E4C4C27BE}" srcOrd="4" destOrd="0" presId="urn:microsoft.com/office/officeart/2005/8/layout/lProcess3"/>
    <dgm:cxn modelId="{CA1E81CE-F548-414C-B4E6-87BA8B3C9E86}" type="presParOf" srcId="{D648DE44-D9D1-4AA6-AFB5-FD1E4C4C27BE}" destId="{67C8E29D-71C3-4A1E-A0C9-8BFED499AB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D049-7C74-4390-ABEE-43C41C647EC1}">
      <dsp:nvSpPr>
        <dsp:cNvPr id="0" name=""/>
        <dsp:cNvSpPr/>
      </dsp:nvSpPr>
      <dsp:spPr>
        <a:xfrm>
          <a:off x="0" y="0"/>
          <a:ext cx="8748712" cy="94696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b="1" kern="1200" dirty="0" smtClean="0">
              <a:solidFill>
                <a:srgbClr val="C00000"/>
              </a:solidFill>
              <a:latin typeface="Cambria" pitchFamily="18" charset="0"/>
            </a:rPr>
            <a:t>Ένα πτυχίο με δύο κύριες κατευθύνσεις </a:t>
          </a:r>
          <a:endParaRPr lang="el-GR" sz="3500" kern="1200" dirty="0">
            <a:solidFill>
              <a:srgbClr val="C00000"/>
            </a:solidFill>
            <a:latin typeface="Cambria" pitchFamily="18" charset="0"/>
          </a:endParaRPr>
        </a:p>
      </dsp:txBody>
      <dsp:txXfrm>
        <a:off x="46227" y="46227"/>
        <a:ext cx="8656258" cy="854514"/>
      </dsp:txXfrm>
    </dsp:sp>
    <dsp:sp modelId="{25CC2A59-F28F-477D-A16C-57DB74608A79}">
      <dsp:nvSpPr>
        <dsp:cNvPr id="0" name=""/>
        <dsp:cNvSpPr/>
      </dsp:nvSpPr>
      <dsp:spPr>
        <a:xfrm>
          <a:off x="0" y="1101855"/>
          <a:ext cx="8748712" cy="1274089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solidFill>
                <a:srgbClr val="FFFF00"/>
              </a:solidFill>
              <a:latin typeface="Cambria" pitchFamily="18" charset="0"/>
            </a:rPr>
            <a:t>Ιστορία</a:t>
          </a:r>
          <a:endParaRPr lang="el-GR" sz="4000" b="1" kern="1200" dirty="0">
            <a:solidFill>
              <a:srgbClr val="FFFF00"/>
            </a:solidFill>
            <a:latin typeface="Cambria" pitchFamily="18" charset="0"/>
          </a:endParaRPr>
        </a:p>
      </dsp:txBody>
      <dsp:txXfrm>
        <a:off x="62196" y="1164051"/>
        <a:ext cx="8624320" cy="1149697"/>
      </dsp:txXfrm>
    </dsp:sp>
    <dsp:sp modelId="{36DAEB28-3219-4017-B0A7-3F7B0FACF0D1}">
      <dsp:nvSpPr>
        <dsp:cNvPr id="0" name=""/>
        <dsp:cNvSpPr/>
      </dsp:nvSpPr>
      <dsp:spPr>
        <a:xfrm>
          <a:off x="0" y="2615035"/>
          <a:ext cx="8748712" cy="1440737"/>
        </a:xfrm>
        <a:prstGeom prst="roundRect">
          <a:avLst/>
        </a:prstGeom>
        <a:solidFill>
          <a:srgbClr val="80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solidFill>
                <a:srgbClr val="FFFF00"/>
              </a:solidFill>
              <a:latin typeface="Cambria" pitchFamily="18" charset="0"/>
            </a:rPr>
            <a:t>Αρχαιολογία &amp; Ιστορία της Τέχνης</a:t>
          </a:r>
          <a:endParaRPr lang="el-GR" sz="4000" b="1" kern="1200" dirty="0">
            <a:solidFill>
              <a:srgbClr val="FFFF00"/>
            </a:solidFill>
            <a:latin typeface="Cambria" pitchFamily="18" charset="0"/>
          </a:endParaRPr>
        </a:p>
      </dsp:txBody>
      <dsp:txXfrm>
        <a:off x="70331" y="2685366"/>
        <a:ext cx="8608050" cy="1300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AA852-7EB8-48FF-B33E-791F28F05CD4}">
      <dsp:nvSpPr>
        <dsp:cNvPr id="0" name=""/>
        <dsp:cNvSpPr/>
      </dsp:nvSpPr>
      <dsp:spPr>
        <a:xfrm>
          <a:off x="712940" y="0"/>
          <a:ext cx="5472608" cy="547260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E5A2E8-6AA2-4657-8CEB-9249349969F6}">
      <dsp:nvSpPr>
        <dsp:cNvPr id="0" name=""/>
        <dsp:cNvSpPr/>
      </dsp:nvSpPr>
      <dsp:spPr>
        <a:xfrm>
          <a:off x="3449244" y="547795"/>
          <a:ext cx="3557195" cy="1945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3600" b="0" kern="1200" dirty="0" smtClean="0">
              <a:latin typeface="Cambria" pitchFamily="18" charset="0"/>
            </a:rPr>
            <a:t>Διάρκεια φοίτησης: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3600" b="1" kern="1200" dirty="0" smtClean="0">
              <a:solidFill>
                <a:srgbClr val="FF0000"/>
              </a:solidFill>
              <a:latin typeface="Cambria" pitchFamily="18" charset="0"/>
            </a:rPr>
            <a:t>8 εξάμηνα</a:t>
          </a:r>
          <a:endParaRPr lang="el-GR" sz="3600" b="1" kern="1200" dirty="0">
            <a:solidFill>
              <a:srgbClr val="FF0000"/>
            </a:solidFill>
            <a:latin typeface="Cambria" pitchFamily="18" charset="0"/>
          </a:endParaRPr>
        </a:p>
      </dsp:txBody>
      <dsp:txXfrm>
        <a:off x="3544208" y="642759"/>
        <a:ext cx="3367267" cy="1755413"/>
      </dsp:txXfrm>
    </dsp:sp>
    <dsp:sp modelId="{B8ECF59C-F1B6-4822-9606-13DF767EBEBE}">
      <dsp:nvSpPr>
        <dsp:cNvPr id="0" name=""/>
        <dsp:cNvSpPr/>
      </dsp:nvSpPr>
      <dsp:spPr>
        <a:xfrm>
          <a:off x="2887456" y="2736304"/>
          <a:ext cx="4680770" cy="1945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b="1" kern="1200" dirty="0" smtClean="0">
              <a:latin typeface="Cambria" pitchFamily="18" charset="0"/>
            </a:rPr>
            <a:t>Δυνατότητα πρόσβασης στον Μεταπτυχιακό Κύκλο Σπουδών</a:t>
          </a:r>
          <a:endParaRPr lang="en-GB" sz="2900" b="1" kern="1200" dirty="0">
            <a:latin typeface="Cambria" pitchFamily="18" charset="0"/>
          </a:endParaRPr>
        </a:p>
      </dsp:txBody>
      <dsp:txXfrm>
        <a:off x="2982420" y="2831268"/>
        <a:ext cx="4490842" cy="1755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4E832-7B05-4AB8-BE6C-A0408B2C6023}">
      <dsp:nvSpPr>
        <dsp:cNvPr id="0" name=""/>
        <dsp:cNvSpPr/>
      </dsp:nvSpPr>
      <dsp:spPr>
        <a:xfrm>
          <a:off x="-38186" y="0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Αρχαία Ιστορία</a:t>
          </a:r>
          <a:endParaRPr lang="el-GR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-9334" y="28852"/>
        <a:ext cx="5586401" cy="927365"/>
      </dsp:txXfrm>
    </dsp:sp>
    <dsp:sp modelId="{8A265800-9876-4EB3-822A-B3C0ACD0BB60}">
      <dsp:nvSpPr>
        <dsp:cNvPr id="0" name=""/>
        <dsp:cNvSpPr/>
      </dsp:nvSpPr>
      <dsp:spPr>
        <a:xfrm>
          <a:off x="466964" y="1121884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Βυζαντινή &amp; Μεσαιωνική</a:t>
          </a:r>
          <a:endParaRPr lang="el-GR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495816" y="1150736"/>
        <a:ext cx="5561472" cy="927365"/>
      </dsp:txXfrm>
    </dsp:sp>
    <dsp:sp modelId="{5B4B4A03-4F84-4C77-849E-651CBA4C06FA}">
      <dsp:nvSpPr>
        <dsp:cNvPr id="0" name=""/>
        <dsp:cNvSpPr/>
      </dsp:nvSpPr>
      <dsp:spPr>
        <a:xfrm>
          <a:off x="972114" y="2243769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Νεότερη &amp; Σύγχρονη Ελληνική &amp; Παγκόσμια</a:t>
          </a:r>
          <a:endParaRPr lang="en-GB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1000966" y="2272621"/>
        <a:ext cx="5561472" cy="927365"/>
      </dsp:txXfrm>
    </dsp:sp>
    <dsp:sp modelId="{3C9E6E2F-5EEE-48F4-B055-3CBBF42A58C9}">
      <dsp:nvSpPr>
        <dsp:cNvPr id="0" name=""/>
        <dsp:cNvSpPr/>
      </dsp:nvSpPr>
      <dsp:spPr>
        <a:xfrm>
          <a:off x="1477264" y="3365653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Χωρών της Χερσονήσου του Αίμου &amp; Τουρκολογία</a:t>
          </a:r>
          <a:endParaRPr lang="en-GB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1506116" y="3394505"/>
        <a:ext cx="5561472" cy="927365"/>
      </dsp:txXfrm>
    </dsp:sp>
    <dsp:sp modelId="{E30CD814-C4E8-4BF0-9FB4-86B4C0611A40}">
      <dsp:nvSpPr>
        <dsp:cNvPr id="0" name=""/>
        <dsp:cNvSpPr/>
      </dsp:nvSpPr>
      <dsp:spPr>
        <a:xfrm>
          <a:off x="1906042" y="4487538"/>
          <a:ext cx="6917367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Λαογραφία &amp; Κοινωνική Ανθρωπολογία</a:t>
          </a:r>
          <a:endParaRPr lang="en-GB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1934894" y="4516390"/>
        <a:ext cx="5688353" cy="927365"/>
      </dsp:txXfrm>
    </dsp:sp>
    <dsp:sp modelId="{0C36F2B9-0C0D-47F6-8E72-25FB8595E38A}">
      <dsp:nvSpPr>
        <dsp:cNvPr id="0" name=""/>
        <dsp:cNvSpPr/>
      </dsp:nvSpPr>
      <dsp:spPr>
        <a:xfrm>
          <a:off x="6086141" y="719647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6230207" y="719647"/>
        <a:ext cx="352163" cy="481822"/>
      </dsp:txXfrm>
    </dsp:sp>
    <dsp:sp modelId="{E64B111A-C4A3-4C2E-A14E-E751A1A80EAA}">
      <dsp:nvSpPr>
        <dsp:cNvPr id="0" name=""/>
        <dsp:cNvSpPr/>
      </dsp:nvSpPr>
      <dsp:spPr>
        <a:xfrm>
          <a:off x="6591291" y="1841532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6735357" y="1841532"/>
        <a:ext cx="352163" cy="481822"/>
      </dsp:txXfrm>
    </dsp:sp>
    <dsp:sp modelId="{91C3A1C4-815D-477B-9D3B-FAFEEEAEE8DD}">
      <dsp:nvSpPr>
        <dsp:cNvPr id="0" name=""/>
        <dsp:cNvSpPr/>
      </dsp:nvSpPr>
      <dsp:spPr>
        <a:xfrm>
          <a:off x="7096441" y="294699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7240507" y="2946999"/>
        <a:ext cx="352163" cy="481822"/>
      </dsp:txXfrm>
    </dsp:sp>
    <dsp:sp modelId="{B254FE93-9DEC-48A1-AC47-178A52C33BE5}">
      <dsp:nvSpPr>
        <dsp:cNvPr id="0" name=""/>
        <dsp:cNvSpPr/>
      </dsp:nvSpPr>
      <dsp:spPr>
        <a:xfrm>
          <a:off x="7601592" y="407982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7745658" y="4079829"/>
        <a:ext cx="352163" cy="481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4E832-7B05-4AB8-BE6C-A0408B2C6023}">
      <dsp:nvSpPr>
        <dsp:cNvPr id="0" name=""/>
        <dsp:cNvSpPr/>
      </dsp:nvSpPr>
      <dsp:spPr>
        <a:xfrm>
          <a:off x="-38186" y="0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Προϊστορική Αρχαιολογία</a:t>
          </a:r>
          <a:endParaRPr lang="el-GR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-9334" y="28852"/>
        <a:ext cx="5586401" cy="927365"/>
      </dsp:txXfrm>
    </dsp:sp>
    <dsp:sp modelId="{8A265800-9876-4EB3-822A-B3C0ACD0BB60}">
      <dsp:nvSpPr>
        <dsp:cNvPr id="0" name=""/>
        <dsp:cNvSpPr/>
      </dsp:nvSpPr>
      <dsp:spPr>
        <a:xfrm>
          <a:off x="466964" y="1121884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Κλασική Αρχαιολογία</a:t>
          </a:r>
          <a:endParaRPr lang="el-GR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495816" y="1150736"/>
        <a:ext cx="5561472" cy="927365"/>
      </dsp:txXfrm>
    </dsp:sp>
    <dsp:sp modelId="{5B4B4A03-4F84-4C77-849E-651CBA4C06FA}">
      <dsp:nvSpPr>
        <dsp:cNvPr id="0" name=""/>
        <dsp:cNvSpPr/>
      </dsp:nvSpPr>
      <dsp:spPr>
        <a:xfrm>
          <a:off x="972114" y="2243769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Βυζαντινή Αρχαιολογία</a:t>
          </a:r>
          <a:endParaRPr lang="en-GB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1000966" y="2272621"/>
        <a:ext cx="5561472" cy="927365"/>
      </dsp:txXfrm>
    </dsp:sp>
    <dsp:sp modelId="{3C9E6E2F-5EEE-48F4-B055-3CBBF42A58C9}">
      <dsp:nvSpPr>
        <dsp:cNvPr id="0" name=""/>
        <dsp:cNvSpPr/>
      </dsp:nvSpPr>
      <dsp:spPr>
        <a:xfrm>
          <a:off x="1477264" y="3365653"/>
          <a:ext cx="6764622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Ιστορία της Τέχνης</a:t>
          </a:r>
          <a:endParaRPr lang="en-GB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1506116" y="3394505"/>
        <a:ext cx="5561472" cy="927365"/>
      </dsp:txXfrm>
    </dsp:sp>
    <dsp:sp modelId="{E30CD814-C4E8-4BF0-9FB4-86B4C0611A40}">
      <dsp:nvSpPr>
        <dsp:cNvPr id="0" name=""/>
        <dsp:cNvSpPr/>
      </dsp:nvSpPr>
      <dsp:spPr>
        <a:xfrm>
          <a:off x="1906042" y="4487538"/>
          <a:ext cx="6917367" cy="985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336600"/>
              </a:solidFill>
              <a:latin typeface="Cambria" pitchFamily="18" charset="0"/>
            </a:rPr>
            <a:t>Ιστορία του Ανθρωπογενούς Περιβάλλοντος</a:t>
          </a:r>
          <a:endParaRPr lang="en-GB" sz="3200" b="1" kern="1200" dirty="0">
            <a:solidFill>
              <a:srgbClr val="336600"/>
            </a:solidFill>
            <a:latin typeface="Cambria" pitchFamily="18" charset="0"/>
          </a:endParaRPr>
        </a:p>
      </dsp:txBody>
      <dsp:txXfrm>
        <a:off x="1934894" y="4516390"/>
        <a:ext cx="5688353" cy="927365"/>
      </dsp:txXfrm>
    </dsp:sp>
    <dsp:sp modelId="{0C36F2B9-0C0D-47F6-8E72-25FB8595E38A}">
      <dsp:nvSpPr>
        <dsp:cNvPr id="0" name=""/>
        <dsp:cNvSpPr/>
      </dsp:nvSpPr>
      <dsp:spPr>
        <a:xfrm>
          <a:off x="6086141" y="719647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6230207" y="719647"/>
        <a:ext cx="352163" cy="481822"/>
      </dsp:txXfrm>
    </dsp:sp>
    <dsp:sp modelId="{E64B111A-C4A3-4C2E-A14E-E751A1A80EAA}">
      <dsp:nvSpPr>
        <dsp:cNvPr id="0" name=""/>
        <dsp:cNvSpPr/>
      </dsp:nvSpPr>
      <dsp:spPr>
        <a:xfrm>
          <a:off x="6591291" y="1841532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6735357" y="1841532"/>
        <a:ext cx="352163" cy="481822"/>
      </dsp:txXfrm>
    </dsp:sp>
    <dsp:sp modelId="{91C3A1C4-815D-477B-9D3B-FAFEEEAEE8DD}">
      <dsp:nvSpPr>
        <dsp:cNvPr id="0" name=""/>
        <dsp:cNvSpPr/>
      </dsp:nvSpPr>
      <dsp:spPr>
        <a:xfrm>
          <a:off x="7096441" y="294699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7240507" y="2946999"/>
        <a:ext cx="352163" cy="481822"/>
      </dsp:txXfrm>
    </dsp:sp>
    <dsp:sp modelId="{B254FE93-9DEC-48A1-AC47-178A52C33BE5}">
      <dsp:nvSpPr>
        <dsp:cNvPr id="0" name=""/>
        <dsp:cNvSpPr/>
      </dsp:nvSpPr>
      <dsp:spPr>
        <a:xfrm>
          <a:off x="7601592" y="407982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B2634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000" kern="1200"/>
        </a:p>
      </dsp:txBody>
      <dsp:txXfrm>
        <a:off x="7745658" y="4079829"/>
        <a:ext cx="352163" cy="481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CEF7C-AB2D-467A-8982-DD36E7D44965}">
      <dsp:nvSpPr>
        <dsp:cNvPr id="0" name=""/>
        <dsp:cNvSpPr/>
      </dsp:nvSpPr>
      <dsp:spPr>
        <a:xfrm>
          <a:off x="2" y="394203"/>
          <a:ext cx="6552571" cy="89428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latin typeface="Cambria" pitchFamily="18" charset="0"/>
            </a:rPr>
            <a:t>σε πανεπιστημιακές ανασκαφές</a:t>
          </a:r>
          <a:endParaRPr lang="el-GR" sz="3100" b="1" kern="1200" dirty="0">
            <a:latin typeface="Cambria" pitchFamily="18" charset="0"/>
          </a:endParaRPr>
        </a:p>
      </dsp:txBody>
      <dsp:txXfrm>
        <a:off x="447145" y="394203"/>
        <a:ext cx="5658285" cy="894286"/>
      </dsp:txXfrm>
    </dsp:sp>
    <dsp:sp modelId="{D57DAF2C-E6AA-4F3B-9010-E80F35659CF4}">
      <dsp:nvSpPr>
        <dsp:cNvPr id="0" name=""/>
        <dsp:cNvSpPr/>
      </dsp:nvSpPr>
      <dsp:spPr>
        <a:xfrm>
          <a:off x="2" y="1413690"/>
          <a:ext cx="6559815" cy="894286"/>
        </a:xfrm>
        <a:prstGeom prst="chevron">
          <a:avLst/>
        </a:prstGeom>
        <a:solidFill>
          <a:schemeClr val="accent2">
            <a:shade val="50000"/>
            <a:hueOff val="90955"/>
            <a:satOff val="-14605"/>
            <a:lumOff val="22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latin typeface="Cambria" pitchFamily="18" charset="0"/>
            </a:rPr>
            <a:t>σε μουσεία</a:t>
          </a:r>
          <a:endParaRPr lang="el-GR" sz="3100" b="1" kern="1200" dirty="0">
            <a:latin typeface="Cambria" pitchFamily="18" charset="0"/>
          </a:endParaRPr>
        </a:p>
      </dsp:txBody>
      <dsp:txXfrm>
        <a:off x="447145" y="1413690"/>
        <a:ext cx="5665529" cy="894286"/>
      </dsp:txXfrm>
    </dsp:sp>
    <dsp:sp modelId="{F8F2F541-658B-4236-9284-CBDFD688517E}">
      <dsp:nvSpPr>
        <dsp:cNvPr id="0" name=""/>
        <dsp:cNvSpPr/>
      </dsp:nvSpPr>
      <dsp:spPr>
        <a:xfrm>
          <a:off x="2" y="2433176"/>
          <a:ext cx="6569227" cy="894286"/>
        </a:xfrm>
        <a:prstGeom prst="chevron">
          <a:avLst/>
        </a:prstGeom>
        <a:solidFill>
          <a:schemeClr val="accent2">
            <a:shade val="50000"/>
            <a:hueOff val="181911"/>
            <a:satOff val="-29210"/>
            <a:lumOff val="44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latin typeface="Cambria" pitchFamily="18" charset="0"/>
            </a:rPr>
            <a:t>σε συλλογές έργων τέχνης</a:t>
          </a:r>
          <a:endParaRPr lang="el-GR" sz="3100" b="1" kern="1200" dirty="0">
            <a:latin typeface="Cambria" pitchFamily="18" charset="0"/>
          </a:endParaRPr>
        </a:p>
      </dsp:txBody>
      <dsp:txXfrm>
        <a:off x="447145" y="2433176"/>
        <a:ext cx="5674941" cy="894286"/>
      </dsp:txXfrm>
    </dsp:sp>
    <dsp:sp modelId="{58CADF3E-CD0B-4929-BC31-D65E9699FCD3}">
      <dsp:nvSpPr>
        <dsp:cNvPr id="0" name=""/>
        <dsp:cNvSpPr/>
      </dsp:nvSpPr>
      <dsp:spPr>
        <a:xfrm>
          <a:off x="2" y="3452663"/>
          <a:ext cx="6578662" cy="894286"/>
        </a:xfrm>
        <a:prstGeom prst="chevron">
          <a:avLst/>
        </a:prstGeom>
        <a:solidFill>
          <a:schemeClr val="accent2">
            <a:shade val="50000"/>
            <a:hueOff val="181911"/>
            <a:satOff val="-29210"/>
            <a:lumOff val="44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latin typeface="Cambria" pitchFamily="18" charset="0"/>
            </a:rPr>
            <a:t>σε ερευνητικά ινστιτούτα</a:t>
          </a:r>
          <a:endParaRPr lang="el-GR" sz="3100" b="1" kern="1200" dirty="0">
            <a:latin typeface="Cambria" pitchFamily="18" charset="0"/>
          </a:endParaRPr>
        </a:p>
      </dsp:txBody>
      <dsp:txXfrm>
        <a:off x="447145" y="3452663"/>
        <a:ext cx="5684376" cy="894286"/>
      </dsp:txXfrm>
    </dsp:sp>
    <dsp:sp modelId="{67C8E29D-71C3-4A1E-A0C9-8BFED499ABB1}">
      <dsp:nvSpPr>
        <dsp:cNvPr id="0" name=""/>
        <dsp:cNvSpPr/>
      </dsp:nvSpPr>
      <dsp:spPr>
        <a:xfrm>
          <a:off x="2" y="4472149"/>
          <a:ext cx="6588119" cy="894286"/>
        </a:xfrm>
        <a:prstGeom prst="chevron">
          <a:avLst/>
        </a:prstGeom>
        <a:solidFill>
          <a:schemeClr val="accent2">
            <a:shade val="50000"/>
            <a:hueOff val="90955"/>
            <a:satOff val="-14605"/>
            <a:lumOff val="22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latin typeface="Cambria" pitchFamily="18" charset="0"/>
            </a:rPr>
            <a:t>σε ιστορικά αρχεία</a:t>
          </a:r>
          <a:endParaRPr lang="el-GR" sz="3100" kern="1200" dirty="0">
            <a:latin typeface="Cambria" pitchFamily="18" charset="0"/>
          </a:endParaRPr>
        </a:p>
      </dsp:txBody>
      <dsp:txXfrm>
        <a:off x="447145" y="4472149"/>
        <a:ext cx="5693833" cy="894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CEF7C-AB2D-467A-8982-DD36E7D44965}">
      <dsp:nvSpPr>
        <dsp:cNvPr id="0" name=""/>
        <dsp:cNvSpPr/>
      </dsp:nvSpPr>
      <dsp:spPr>
        <a:xfrm>
          <a:off x="5" y="4506"/>
          <a:ext cx="8797628" cy="13530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361950" lvl="0" indent="-36195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5D5753"/>
              </a:solidFill>
              <a:latin typeface="Cambria" pitchFamily="18" charset="0"/>
            </a:rPr>
            <a:t>διδασκαλία της Ιστορίας στη Δευτεροβάθμια Εκπαίδευση</a:t>
          </a:r>
          <a:endParaRPr lang="el-GR" sz="3200" b="1" kern="1200" dirty="0">
            <a:solidFill>
              <a:srgbClr val="5D5753"/>
            </a:solidFill>
            <a:latin typeface="Cambria" pitchFamily="18" charset="0"/>
          </a:endParaRPr>
        </a:p>
      </dsp:txBody>
      <dsp:txXfrm>
        <a:off x="676506" y="4506"/>
        <a:ext cx="7444626" cy="1353002"/>
      </dsp:txXfrm>
    </dsp:sp>
    <dsp:sp modelId="{D57DAF2C-E6AA-4F3B-9010-E80F35659CF4}">
      <dsp:nvSpPr>
        <dsp:cNvPr id="0" name=""/>
        <dsp:cNvSpPr/>
      </dsp:nvSpPr>
      <dsp:spPr>
        <a:xfrm>
          <a:off x="5" y="1499680"/>
          <a:ext cx="8797628" cy="1385529"/>
        </a:xfrm>
        <a:prstGeom prst="chevron">
          <a:avLst/>
        </a:prstGeom>
        <a:solidFill>
          <a:schemeClr val="accent5">
            <a:hueOff val="1535872"/>
            <a:satOff val="-761"/>
            <a:lumOff val="-1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361950" lvl="0" indent="-36195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5D5753"/>
              </a:solidFill>
              <a:latin typeface="Cambria" pitchFamily="18" charset="0"/>
            </a:rPr>
            <a:t>προστασία, μελέτη και ανάδειξη των αρχαιολογικών μνημείων</a:t>
          </a:r>
          <a:endParaRPr lang="el-GR" sz="3200" b="1" kern="1200" dirty="0">
            <a:solidFill>
              <a:srgbClr val="5D5753"/>
            </a:solidFill>
            <a:latin typeface="Cambria" pitchFamily="18" charset="0"/>
          </a:endParaRPr>
        </a:p>
      </dsp:txBody>
      <dsp:txXfrm>
        <a:off x="692770" y="1499680"/>
        <a:ext cx="7412099" cy="1385529"/>
      </dsp:txXfrm>
    </dsp:sp>
    <dsp:sp modelId="{F8F2F541-658B-4236-9284-CBDFD688517E}">
      <dsp:nvSpPr>
        <dsp:cNvPr id="0" name=""/>
        <dsp:cNvSpPr/>
      </dsp:nvSpPr>
      <dsp:spPr>
        <a:xfrm>
          <a:off x="5" y="3027380"/>
          <a:ext cx="8797628" cy="1342400"/>
        </a:xfrm>
        <a:prstGeom prst="chevron">
          <a:avLst/>
        </a:prstGeom>
        <a:solidFill>
          <a:schemeClr val="accent5">
            <a:hueOff val="3071744"/>
            <a:satOff val="-1522"/>
            <a:lumOff val="-3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361950" lvl="0" indent="-36195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>
              <a:latin typeface="Cambria" pitchFamily="18" charset="0"/>
            </a:rPr>
            <a:t>εκτέλεση εργασιών πεδίου ανασκαφικής έρευνας και εθνογραφικής, λαογραφικής και ιστορικής επιτόπιας έρευνας</a:t>
          </a:r>
          <a:endParaRPr lang="el-GR" sz="2600" b="1" kern="1200" dirty="0">
            <a:latin typeface="Cambria" pitchFamily="18" charset="0"/>
          </a:endParaRPr>
        </a:p>
      </dsp:txBody>
      <dsp:txXfrm>
        <a:off x="671205" y="3027380"/>
        <a:ext cx="7455228" cy="1342400"/>
      </dsp:txXfrm>
    </dsp:sp>
    <dsp:sp modelId="{67C8E29D-71C3-4A1E-A0C9-8BFED499ABB1}">
      <dsp:nvSpPr>
        <dsp:cNvPr id="0" name=""/>
        <dsp:cNvSpPr/>
      </dsp:nvSpPr>
      <dsp:spPr>
        <a:xfrm>
          <a:off x="11" y="4511952"/>
          <a:ext cx="8964476" cy="1244180"/>
        </a:xfrm>
        <a:prstGeom prst="chevron">
          <a:avLst/>
        </a:prstGeom>
        <a:solidFill>
          <a:schemeClr val="accent5">
            <a:hueOff val="4607616"/>
            <a:satOff val="-2283"/>
            <a:lumOff val="-4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361950" lvl="0" indent="-36195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0" kern="1200" dirty="0" smtClean="0">
              <a:latin typeface="Cambria" pitchFamily="18" charset="0"/>
            </a:rPr>
            <a:t>επιστημονική έρευνα σε κέντρα και ινστιτούτα στην Ελλάδα και το εξωτερικό</a:t>
          </a:r>
          <a:endParaRPr lang="el-GR" sz="3000" b="0" kern="1200" dirty="0">
            <a:latin typeface="Cambria" pitchFamily="18" charset="0"/>
          </a:endParaRPr>
        </a:p>
      </dsp:txBody>
      <dsp:txXfrm>
        <a:off x="622101" y="4511952"/>
        <a:ext cx="7720296" cy="1244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CEF7C-AB2D-467A-8982-DD36E7D44965}">
      <dsp:nvSpPr>
        <dsp:cNvPr id="0" name=""/>
        <dsp:cNvSpPr/>
      </dsp:nvSpPr>
      <dsp:spPr>
        <a:xfrm>
          <a:off x="3" y="75933"/>
          <a:ext cx="8964480" cy="178320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361950" lvl="0" indent="-36195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rgbClr val="5D5753"/>
              </a:solidFill>
              <a:latin typeface="Cambria" pitchFamily="18" charset="0"/>
            </a:rPr>
            <a:t>παροχή εξειδικευμένων υπηρεσιών σε θέματα </a:t>
          </a:r>
          <a:r>
            <a:rPr lang="el-GR" sz="2400" b="1" kern="1200" dirty="0" err="1" smtClean="0">
              <a:solidFill>
                <a:srgbClr val="5D5753"/>
              </a:solidFill>
              <a:latin typeface="Cambria" pitchFamily="18" charset="0"/>
            </a:rPr>
            <a:t>βιοαρχαιολογίας</a:t>
          </a:r>
          <a:r>
            <a:rPr lang="el-GR" sz="2400" b="1" kern="1200" dirty="0" smtClean="0">
              <a:solidFill>
                <a:srgbClr val="5D5753"/>
              </a:solidFill>
              <a:latin typeface="Cambria" pitchFamily="18" charset="0"/>
            </a:rPr>
            <a:t>, αναλυτικών τεχνικών αρχαιολογικού υλικού πολιτισμού, θεωρίας της αρχαιολογίας, ειδικών θεμάτων (νομισματική, επιγραφική, παλαιογραφία)</a:t>
          </a:r>
          <a:endParaRPr lang="el-GR" sz="2400" b="1" kern="1200" dirty="0">
            <a:solidFill>
              <a:srgbClr val="5D5753"/>
            </a:solidFill>
            <a:latin typeface="Cambria" pitchFamily="18" charset="0"/>
          </a:endParaRPr>
        </a:p>
      </dsp:txBody>
      <dsp:txXfrm>
        <a:off x="891606" y="75933"/>
        <a:ext cx="7181275" cy="1783205"/>
      </dsp:txXfrm>
    </dsp:sp>
    <dsp:sp modelId="{D57DAF2C-E6AA-4F3B-9010-E80F35659CF4}">
      <dsp:nvSpPr>
        <dsp:cNvPr id="0" name=""/>
        <dsp:cNvSpPr/>
      </dsp:nvSpPr>
      <dsp:spPr>
        <a:xfrm>
          <a:off x="3" y="2004005"/>
          <a:ext cx="8964480" cy="1811568"/>
        </a:xfrm>
        <a:prstGeom prst="chevron">
          <a:avLst/>
        </a:prstGeom>
        <a:solidFill>
          <a:schemeClr val="accent5">
            <a:hueOff val="2303808"/>
            <a:satOff val="-1142"/>
            <a:lumOff val="-2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361950" lvl="0" indent="-36195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chemeClr val="bg1"/>
              </a:solidFill>
              <a:latin typeface="Cambria" pitchFamily="18" charset="0"/>
            </a:rPr>
            <a:t>παροχή εξειδικευμένων υπηρεσιών σε θέματα αρχειοθέτησης και οργάνωσης αρχείων και συλλογών</a:t>
          </a:r>
          <a:endParaRPr lang="el-GR" sz="32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905787" y="2004005"/>
        <a:ext cx="7152912" cy="1811568"/>
      </dsp:txXfrm>
    </dsp:sp>
    <dsp:sp modelId="{67C8E29D-71C3-4A1E-A0C9-8BFED499ABB1}">
      <dsp:nvSpPr>
        <dsp:cNvPr id="0" name=""/>
        <dsp:cNvSpPr/>
      </dsp:nvSpPr>
      <dsp:spPr>
        <a:xfrm>
          <a:off x="72023" y="3960441"/>
          <a:ext cx="8841006" cy="1724265"/>
        </a:xfrm>
        <a:prstGeom prst="chevron">
          <a:avLst/>
        </a:prstGeom>
        <a:solidFill>
          <a:schemeClr val="accent5">
            <a:hueOff val="4607616"/>
            <a:satOff val="-2283"/>
            <a:lumOff val="-4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361950" lvl="0" indent="-36195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Cambria" pitchFamily="18" charset="0"/>
            </a:rPr>
            <a:t>συμμετοχή σε δράσεις διάχυσης ιστορίας, αρχαιολογίας, ιστορίας της τέχνης και ανθρωπολογίας σε μουσεία και εκπαιδευτικά προγράμματα</a:t>
          </a:r>
          <a:endParaRPr lang="el-GR" sz="2800" b="1" kern="1200" dirty="0">
            <a:latin typeface="Cambria" pitchFamily="18" charset="0"/>
          </a:endParaRPr>
        </a:p>
      </dsp:txBody>
      <dsp:txXfrm>
        <a:off x="934156" y="3960441"/>
        <a:ext cx="7116741" cy="172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Κάντε κλικ για να επεξεργαστείτε τον τίτλο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39B797-E7D3-43FF-9853-A32215EAF9B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1748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2840F-65C6-42D1-B289-B01F02B44AE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874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2033-7BCB-4804-B0B7-F35E615DC41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9704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EE06-AD2C-4850-ADBA-CC1E91F4A3A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1879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2BF87-BF60-4CDD-89FA-2B2191A4DD0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01553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0E127-DAF7-47AB-BFE1-51B94488D31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770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4736-E953-4563-902E-256D650D84B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9451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E08A-8D0B-418B-A0B2-84E47485E8D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8903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B16C-80AC-4FF8-A0D5-BA235F39D35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6342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B3EE-CE11-4630-A268-6F9FD41B6CE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479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D8FD-7A9E-485E-B885-A29D004B30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420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062E5-59AB-4A78-B328-473E77B32E0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6587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7995-8418-4B37-ABF2-6816A4D8FC2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932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99C2-84A0-477D-92BE-79FC64EF762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2492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B2408AA-00BE-4058-89F7-870D00C0DF0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2825" y="3716338"/>
            <a:ext cx="4321175" cy="2446337"/>
          </a:xfrm>
        </p:spPr>
      </p:pic>
      <p:pic>
        <p:nvPicPr>
          <p:cNvPr id="3075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4284663" cy="2427287"/>
          </a:xfrm>
        </p:spPr>
      </p:pic>
      <p:pic>
        <p:nvPicPr>
          <p:cNvPr id="307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15888"/>
            <a:ext cx="21971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2555875" cy="1898650"/>
          </a:xfrm>
        </p:spPr>
      </p:pic>
      <p:pic>
        <p:nvPicPr>
          <p:cNvPr id="3078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73238"/>
            <a:ext cx="25558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725" y="1557338"/>
            <a:ext cx="3384550" cy="2087562"/>
          </a:xfrm>
        </p:spPr>
      </p:pic>
      <p:sp>
        <p:nvSpPr>
          <p:cNvPr id="3080" name="Text Box 38"/>
          <p:cNvSpPr txBox="1">
            <a:spLocks noChangeArrowheads="1"/>
          </p:cNvSpPr>
          <p:nvPr/>
        </p:nvSpPr>
        <p:spPr bwMode="auto">
          <a:xfrm>
            <a:off x="6057900" y="1484313"/>
            <a:ext cx="4587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/>
        </p:nvGraphicFramePr>
        <p:xfrm>
          <a:off x="179512" y="1196752"/>
          <a:ext cx="87852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793750"/>
          </a:xfrm>
          <a:solidFill>
            <a:srgbClr val="A8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l-G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Μεταπτυχιακό Πρόγραμμα Σπουδών</a:t>
            </a:r>
            <a: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Ειδικεύσεις Ιστορίας</a:t>
            </a:r>
            <a:endParaRPr lang="en-GB" sz="21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/>
        </p:nvGraphicFramePr>
        <p:xfrm>
          <a:off x="179512" y="1196752"/>
          <a:ext cx="87852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793750"/>
          </a:xfrm>
          <a:solidFill>
            <a:srgbClr val="A8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l-G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Μεταπτυχιακό Πρόγραμμα Σπουδών</a:t>
            </a:r>
            <a: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Ειδικεύσεις Αρχαιολογίας &amp; Ιστορίας της Τέχνης</a:t>
            </a:r>
            <a:r>
              <a:rPr lang="el-GR" sz="2100" b="1" dirty="0" smtClean="0">
                <a:solidFill>
                  <a:schemeClr val="hlink"/>
                </a:solidFill>
              </a:rPr>
              <a:t/>
            </a:r>
            <a:br>
              <a:rPr lang="el-GR" sz="2100" b="1" dirty="0" smtClean="0">
                <a:solidFill>
                  <a:schemeClr val="hlink"/>
                </a:solidFill>
              </a:rPr>
            </a:br>
            <a:endParaRPr lang="en-GB" sz="21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576807"/>
          </a:xfrm>
          <a:solidFill>
            <a:schemeClr val="accent5">
              <a:lumMod val="50000"/>
            </a:schemeClr>
          </a:solidFill>
          <a:ln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 eaLnBrk="1" hangingPunct="1">
              <a:defRPr/>
            </a:pPr>
            <a:r>
              <a:rPr lang="el-GR" sz="2600" b="1" dirty="0" smtClean="0">
                <a:solidFill>
                  <a:srgbClr val="FFFF00"/>
                </a:solidFill>
                <a:latin typeface="Cambria" pitchFamily="18" charset="0"/>
              </a:rPr>
              <a:t>Πρακτική άσκηση των φοιτητών</a:t>
            </a:r>
            <a:endParaRPr lang="el-GR" sz="2600" b="1" dirty="0" smtClean="0">
              <a:latin typeface="Times New Roman Polytonics" pitchFamily="18" charset="0"/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72107" y="908720"/>
          <a:ext cx="6588125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8484" name="Picture 4" descr="Archaeologi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908050"/>
            <a:ext cx="223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45125"/>
            <a:ext cx="2303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3141663"/>
            <a:ext cx="2033588" cy="208756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576807"/>
          </a:xfrm>
          <a:solidFill>
            <a:schemeClr val="accent5">
              <a:lumMod val="50000"/>
            </a:schemeClr>
          </a:solidFill>
          <a:ln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 eaLnBrk="1" hangingPunct="1">
              <a:defRPr/>
            </a:pPr>
            <a:r>
              <a:rPr lang="el-GR" sz="2600" b="1" dirty="0" smtClean="0">
                <a:solidFill>
                  <a:srgbClr val="FFFF00"/>
                </a:solidFill>
                <a:latin typeface="Cambria" pitchFamily="18" charset="0"/>
              </a:rPr>
              <a:t>Οι δυνατότητες των αποφοίτων του Τμήματος</a:t>
            </a:r>
            <a:endParaRPr lang="el-GR" sz="2600" b="1" dirty="0" smtClean="0">
              <a:latin typeface="Times New Roman Polytonics" pitchFamily="18" charset="0"/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72008" y="908720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576807"/>
          </a:xfrm>
          <a:solidFill>
            <a:schemeClr val="accent5">
              <a:lumMod val="50000"/>
            </a:schemeClr>
          </a:solidFill>
          <a:ln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 eaLnBrk="1" hangingPunct="1">
              <a:defRPr/>
            </a:pPr>
            <a:r>
              <a:rPr lang="el-GR" sz="2600" b="1" dirty="0" smtClean="0">
                <a:solidFill>
                  <a:srgbClr val="FFFF00"/>
                </a:solidFill>
                <a:latin typeface="Cambria" pitchFamily="18" charset="0"/>
              </a:rPr>
              <a:t>Οι δυνατότητες των αποφοίτων του Τμήματος</a:t>
            </a:r>
            <a:endParaRPr lang="el-GR" sz="2600" b="1" dirty="0" smtClean="0">
              <a:latin typeface="Times New Roman Polytonics" pitchFamily="18" charset="0"/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72008" y="908720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C:\Users\manta\Pictures\slide-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817245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20 - Ορθογώνιο"/>
          <p:cNvSpPr>
            <a:spLocks noChangeArrowheads="1"/>
          </p:cNvSpPr>
          <p:nvPr/>
        </p:nvSpPr>
        <p:spPr bwMode="auto">
          <a:xfrm>
            <a:off x="468313" y="273050"/>
            <a:ext cx="82073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 b="1">
                <a:latin typeface="Cambria" panose="02040503050406030204" pitchFamily="18" charset="0"/>
              </a:rPr>
              <a:t>Καλοσωρίσατε στον Ιστοχώρο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 b="1">
                <a:latin typeface="Cambria" panose="02040503050406030204" pitchFamily="18" charset="0"/>
              </a:rPr>
              <a:t>του Τμήματος Ιστορίας και Αρχαιολογίας ΑΠΘ</a:t>
            </a:r>
            <a:endParaRPr lang="el-GR" altLang="el-GR" sz="3600">
              <a:latin typeface="Cambria" panose="02040503050406030204" pitchFamily="18" charset="0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462588"/>
            <a:ext cx="8229600" cy="846137"/>
          </a:xfrm>
        </p:spPr>
        <p:txBody>
          <a:bodyPr/>
          <a:lstStyle/>
          <a:p>
            <a:pPr algn="ctr" eaLnBrk="1" hangingPunct="1"/>
            <a:r>
              <a:rPr lang="el-GR" altLang="el-GR" sz="4400" b="1" smtClean="0">
                <a:solidFill>
                  <a:schemeClr val="tx1"/>
                </a:solidFill>
              </a:rPr>
              <a:t>http://www.hist.auth.gr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chemeClr val="hlink"/>
                </a:solidFill>
              </a:rPr>
              <a:t>Πρόγραμμα Σπουδών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44675"/>
            <a:ext cx="8748712" cy="4248150"/>
          </a:xfrm>
        </p:spPr>
        <p:txBody>
          <a:bodyPr/>
          <a:lstStyle/>
          <a:p>
            <a:pPr marL="450850" lvl="1" indent="-436563" eaLnBrk="1" hangingPunct="1">
              <a:buFont typeface="Wingdings" panose="05000000000000000000" pitchFamily="2" charset="2"/>
              <a:buNone/>
              <a:defRPr/>
            </a:pPr>
            <a:r>
              <a:rPr lang="el-GR" sz="3200" dirty="0" smtClean="0">
                <a:latin typeface="Cambria" pitchFamily="18" charset="0"/>
              </a:rPr>
              <a:t>Το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Τμήμα Ιστορίας &amp; Αρχαιολογίας </a:t>
            </a:r>
            <a:r>
              <a:rPr lang="el-GR" sz="3200" dirty="0" smtClean="0">
                <a:latin typeface="Cambria" pitchFamily="18" charset="0"/>
              </a:rPr>
              <a:t>είναι κληρονόμος μιας μεγάλης παράδοσης που διαμορφώθηκε από προσωπικότητες της ελληνικής Αρχαιολογίας και της Ιστορίας. </a:t>
            </a:r>
          </a:p>
          <a:p>
            <a:pPr marL="450850" lvl="1" indent="-436563" eaLnBrk="1" hangingPunct="1">
              <a:buFont typeface="Wingdings" panose="05000000000000000000" pitchFamily="2" charset="2"/>
              <a:buNone/>
              <a:defRPr/>
            </a:pPr>
            <a:r>
              <a:rPr lang="el-GR" sz="3200" dirty="0" smtClean="0">
                <a:latin typeface="Cambria" pitchFamily="18" charset="0"/>
              </a:rPr>
              <a:t>Γνωστικά αντικείμενα, όπως η </a:t>
            </a:r>
            <a:r>
              <a:rPr lang="el-GR" sz="32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Ιστορία της Τέχνης </a:t>
            </a:r>
            <a:r>
              <a:rPr lang="el-GR" sz="3200" dirty="0" smtClean="0">
                <a:latin typeface="Cambria" pitchFamily="18" charset="0"/>
              </a:rPr>
              <a:t>και η </a:t>
            </a:r>
            <a:r>
              <a:rPr lang="el-GR" sz="32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Κοινωνική Ανθρωπολογία</a:t>
            </a:r>
            <a:r>
              <a:rPr lang="el-GR" sz="3200" dirty="0" smtClean="0">
                <a:latin typeface="Cambria" pitchFamily="18" charset="0"/>
              </a:rPr>
              <a:t>, καθιερώθηκαν πρώτα στην Ελλάδα από το Τμήμα μας.</a:t>
            </a:r>
          </a:p>
          <a:p>
            <a:pPr marL="0" indent="84138" eaLnBrk="1" hangingPunct="1">
              <a:defRPr/>
            </a:pPr>
            <a:endParaRPr lang="el-GR" sz="1100" b="1" dirty="0" smtClean="0">
              <a:latin typeface="Cambria" pitchFamily="18" charset="0"/>
            </a:endParaRPr>
          </a:p>
        </p:txBody>
      </p:sp>
      <p:pic>
        <p:nvPicPr>
          <p:cNvPr id="4100" name="Picture 8" descr="C:\Users\manta\Pictures\frontp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6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chemeClr val="hlink"/>
                </a:solidFill>
              </a:rPr>
              <a:t>Πρόγραμμα Σπουδών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8748712" cy="4248150"/>
          </a:xfrm>
        </p:spPr>
        <p:txBody>
          <a:bodyPr/>
          <a:lstStyle/>
          <a:p>
            <a:pPr marL="361950" indent="-361950" eaLnBrk="1" hangingPunct="1">
              <a:buClr>
                <a:srgbClr val="C000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l-GR" sz="4000" dirty="0" smtClean="0">
                <a:latin typeface="Cambria" pitchFamily="18" charset="0"/>
              </a:rPr>
              <a:t>Συνδυάζει τη διδασκαλία του </a:t>
            </a:r>
            <a:r>
              <a:rPr lang="el-GR" sz="4000" b="1" dirty="0" smtClean="0">
                <a:solidFill>
                  <a:srgbClr val="800000"/>
                </a:solidFill>
                <a:latin typeface="Cambria" pitchFamily="18" charset="0"/>
              </a:rPr>
              <a:t>παρελθόντος</a:t>
            </a:r>
            <a:r>
              <a:rPr lang="el-GR" sz="4000" dirty="0" smtClean="0">
                <a:latin typeface="Cambria" pitchFamily="18" charset="0"/>
              </a:rPr>
              <a:t> με τη συστηματική μελέτη και την έρευνα</a:t>
            </a:r>
            <a:r>
              <a:rPr lang="el-GR" sz="4000" i="1" dirty="0" smtClean="0">
                <a:latin typeface="Cambria" pitchFamily="18" charset="0"/>
              </a:rPr>
              <a:t>. </a:t>
            </a:r>
            <a:r>
              <a:rPr lang="el-GR" sz="4000" dirty="0" smtClean="0">
                <a:latin typeface="Cambria" pitchFamily="18" charset="0"/>
              </a:rPr>
              <a:t>Η μελέτη του παρελθόντος  είναι ένας τρόπος να καταλάβουμε βαθύτερα αυτό  που μας περιβάλλει σήμερα.</a:t>
            </a:r>
          </a:p>
          <a:p>
            <a:pPr marL="0" indent="84138" eaLnBrk="1" hangingPunct="1">
              <a:defRPr/>
            </a:pPr>
            <a:endParaRPr lang="el-GR" sz="4000" dirty="0" smtClean="0">
              <a:latin typeface="Cambria" pitchFamily="18" charset="0"/>
            </a:endParaRPr>
          </a:p>
        </p:txBody>
      </p:sp>
      <p:pic>
        <p:nvPicPr>
          <p:cNvPr id="5124" name="Picture 8" descr="C:\Users\manta\Pictures\frontp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6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4" cy="702915"/>
          </a:xfrm>
          <a:solidFill>
            <a:srgbClr val="A80000"/>
          </a:solidFill>
          <a:ln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extLst/>
        </p:spPr>
        <p:txBody>
          <a:bodyPr/>
          <a:lstStyle/>
          <a:p>
            <a:pPr algn="ctr" eaLnBrk="1" hangingPunct="1">
              <a:defRPr/>
            </a:pPr>
            <a:r>
              <a:rPr lang="el-GR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Στόχοι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8748712" cy="4824413"/>
          </a:xfrm>
        </p:spPr>
        <p:txBody>
          <a:bodyPr/>
          <a:lstStyle/>
          <a:p>
            <a:pPr marL="361950" indent="-361950" eaLnBrk="1" hangingPunct="1">
              <a:buClr>
                <a:srgbClr val="C00000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l-GR" sz="4400" smtClean="0">
                <a:latin typeface="Cambria" panose="02040503050406030204" pitchFamily="18" charset="0"/>
              </a:rPr>
              <a:t>Η διαμόρφωση καταρτισμένων </a:t>
            </a:r>
            <a:r>
              <a:rPr lang="el-GR" altLang="el-GR" sz="4400" b="1" smtClean="0">
                <a:latin typeface="Cambria" panose="02040503050406030204" pitchFamily="18" charset="0"/>
              </a:rPr>
              <a:t>αρχαιολόγων</a:t>
            </a:r>
            <a:r>
              <a:rPr lang="el-GR" altLang="el-GR" sz="4400" smtClean="0">
                <a:latin typeface="Cambria" panose="02040503050406030204" pitchFamily="18" charset="0"/>
              </a:rPr>
              <a:t> και </a:t>
            </a:r>
            <a:r>
              <a:rPr lang="el-GR" altLang="el-GR" sz="4400" b="1" smtClean="0">
                <a:latin typeface="Cambria" panose="02040503050406030204" pitchFamily="18" charset="0"/>
              </a:rPr>
              <a:t>ιστορικών</a:t>
            </a:r>
            <a:r>
              <a:rPr lang="el-GR" altLang="el-GR" sz="4400" smtClean="0">
                <a:latin typeface="Cambria" panose="02040503050406030204" pitchFamily="18" charset="0"/>
              </a:rPr>
              <a:t> που γνωρίζουν καλά το αντικείμενό τους και είναι προσανατολισμένοι και ανοιχτοί στις διεθνείς εξελίξεις και τις σύγχρονες τάσεις της έρευνας.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4" cy="702915"/>
          </a:xfrm>
          <a:solidFill>
            <a:srgbClr val="A80000"/>
          </a:solidFill>
          <a:ln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extLst/>
        </p:spPr>
        <p:txBody>
          <a:bodyPr/>
          <a:lstStyle/>
          <a:p>
            <a:pPr algn="ctr" eaLnBrk="1" hangingPunct="1">
              <a:defRPr/>
            </a:pPr>
            <a:r>
              <a:rPr lang="el-GR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Στόχοι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8748712" cy="4824413"/>
          </a:xfrm>
        </p:spPr>
        <p:txBody>
          <a:bodyPr/>
          <a:lstStyle/>
          <a:p>
            <a:pPr marL="361950" indent="-361950" eaLnBrk="1" hangingPunct="1">
              <a:buClr>
                <a:srgbClr val="C00000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l-GR" sz="4400" smtClean="0">
                <a:latin typeface="Cambria" panose="02040503050406030204" pitchFamily="18" charset="0"/>
              </a:rPr>
              <a:t>Η δημιουργία νέων </a:t>
            </a:r>
            <a:r>
              <a:rPr lang="el-GR" altLang="el-GR" sz="4400" b="1" smtClean="0">
                <a:latin typeface="Cambria" panose="02040503050406030204" pitchFamily="18" charset="0"/>
              </a:rPr>
              <a:t>ερευνητών</a:t>
            </a:r>
            <a:r>
              <a:rPr lang="el-GR" altLang="el-GR" sz="4400" smtClean="0">
                <a:latin typeface="Cambria" panose="02040503050406030204" pitchFamily="18" charset="0"/>
              </a:rPr>
              <a:t> που μπορούν να φανούν χρήσιμοι στην έρευνα, την ερμηνεία και την ανασύνθεση του παρελθόντος και στη διδασκαλία του στους νεότερους.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chemeClr val="hlink"/>
                </a:solidFill>
              </a:rPr>
              <a:t>Πρόγραμμα Σπουδών</a:t>
            </a: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79388" y="1917154"/>
          <a:ext cx="8748712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8" descr="C:\Users\manta\Pictures\frontpag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6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793750"/>
          </a:xfrm>
          <a:solidFill>
            <a:srgbClr val="A8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Κατεύθυνση Ιστορίας</a:t>
            </a:r>
            <a:r>
              <a:rPr lang="el-GR" sz="2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el-GR" sz="2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el-G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Γνωστικά Αντικείμενα</a:t>
            </a:r>
            <a:r>
              <a:rPr lang="el-GR" sz="2100" b="1" dirty="0" smtClean="0">
                <a:solidFill>
                  <a:schemeClr val="hlink"/>
                </a:solidFill>
              </a:rPr>
              <a:t/>
            </a:r>
            <a:br>
              <a:rPr lang="el-GR" sz="2100" b="1" dirty="0" smtClean="0">
                <a:solidFill>
                  <a:schemeClr val="hlink"/>
                </a:solidFill>
              </a:rPr>
            </a:br>
            <a:endParaRPr lang="en-GB" sz="2100" b="1" dirty="0" smtClean="0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96975"/>
            <a:ext cx="8534400" cy="5111750"/>
          </a:xfrm>
        </p:spPr>
        <p:txBody>
          <a:bodyPr/>
          <a:lstStyle/>
          <a:p>
            <a:pPr marL="452438" lvl="1" indent="-285750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Cambria" pitchFamily="18" charset="0"/>
              </a:rPr>
              <a:t> Αρχαία και Ρωμαϊκή Ιστορία</a:t>
            </a:r>
          </a:p>
          <a:p>
            <a:pPr marL="452438" lvl="1" indent="-285750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Cambria" pitchFamily="18" charset="0"/>
              </a:rPr>
              <a:t> Βυζαντινή και Μεσαιωνική</a:t>
            </a:r>
          </a:p>
          <a:p>
            <a:pPr marL="452438" lvl="1" indent="-285750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None/>
              <a:defRPr/>
            </a:pPr>
            <a:r>
              <a:rPr lang="el-GR" sz="2800" b="1" dirty="0" smtClean="0">
                <a:latin typeface="Cambria" pitchFamily="18" charset="0"/>
              </a:rPr>
              <a:t>         Ιστορία</a:t>
            </a:r>
          </a:p>
          <a:p>
            <a:pPr marL="452438" lvl="1" indent="-285750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Cambria" pitchFamily="18" charset="0"/>
              </a:rPr>
              <a:t> Ιστορία των Σλαβικών Λαών</a:t>
            </a:r>
          </a:p>
          <a:p>
            <a:pPr marL="542925" lvl="1" indent="-376238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Cambria" pitchFamily="18" charset="0"/>
              </a:rPr>
              <a:t>Νεότερη και Σύγχρονη Ελληνική  και Ευρωπαϊκή Ιστορία </a:t>
            </a:r>
          </a:p>
          <a:p>
            <a:pPr marL="542925" lvl="1" indent="-376238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Cambria" pitchFamily="18" charset="0"/>
              </a:rPr>
              <a:t> Ιστορία των Χωρών της Χερσονήσου του Αίμου</a:t>
            </a:r>
          </a:p>
          <a:p>
            <a:pPr marL="452438" lvl="1" indent="-285750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Cambria" pitchFamily="18" charset="0"/>
              </a:rPr>
              <a:t> Τουρκολογία</a:t>
            </a:r>
          </a:p>
          <a:p>
            <a:pPr marL="452438" lvl="1" indent="-285750" eaLnBrk="1" hangingPunct="1">
              <a:spcBef>
                <a:spcPts val="600"/>
              </a:spcBef>
              <a:buClr>
                <a:srgbClr val="C00000"/>
              </a:buClr>
              <a:buSzPct val="109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Cambria" pitchFamily="18" charset="0"/>
              </a:rPr>
              <a:t> Λαογραφία και Κοινωνική Ανθρωπολογία</a:t>
            </a:r>
            <a:endParaRPr lang="en-GB" sz="2800" b="1" dirty="0" smtClean="0">
              <a:latin typeface="Cambria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7113"/>
            <a:ext cx="320516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608512" cy="4968875"/>
          </a:xfrm>
        </p:spPr>
        <p:txBody>
          <a:bodyPr/>
          <a:lstStyle/>
          <a:p>
            <a:pPr marL="361950" indent="-2857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2400" smtClean="0"/>
          </a:p>
          <a:p>
            <a:pPr marL="361950" lvl="1" indent="-285750" eaLnBrk="1" hangingPunct="1">
              <a:lnSpc>
                <a:spcPct val="9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l-GR" altLang="el-GR" sz="2700" b="1" smtClean="0">
                <a:latin typeface="Cambria" panose="02040503050406030204" pitchFamily="18" charset="0"/>
              </a:rPr>
              <a:t> Προϊστορική Αρχαιολογία</a:t>
            </a:r>
          </a:p>
          <a:p>
            <a:pPr marL="361950" lvl="1" indent="-285750" eaLnBrk="1" hangingPunct="1">
              <a:lnSpc>
                <a:spcPct val="9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endParaRPr lang="el-GR" altLang="el-GR" sz="2700" b="1" smtClean="0">
              <a:latin typeface="Cambria" panose="02040503050406030204" pitchFamily="18" charset="0"/>
            </a:endParaRPr>
          </a:p>
          <a:p>
            <a:pPr marL="361950" lvl="1" indent="-285750" eaLnBrk="1" hangingPunct="1">
              <a:lnSpc>
                <a:spcPct val="9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l-GR" altLang="el-GR" sz="2700" b="1" smtClean="0">
                <a:latin typeface="Cambria" panose="02040503050406030204" pitchFamily="18" charset="0"/>
              </a:rPr>
              <a:t> Κλασική Αρχαιολογία</a:t>
            </a:r>
          </a:p>
          <a:p>
            <a:pPr marL="361950" lvl="1" indent="-285750" eaLnBrk="1" hangingPunct="1">
              <a:lnSpc>
                <a:spcPct val="9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endParaRPr lang="el-GR" altLang="el-GR" sz="2700" b="1" smtClean="0">
              <a:latin typeface="Cambria" panose="02040503050406030204" pitchFamily="18" charset="0"/>
            </a:endParaRPr>
          </a:p>
          <a:p>
            <a:pPr marL="361950" lvl="1" indent="-285750" eaLnBrk="1" hangingPunct="1">
              <a:lnSpc>
                <a:spcPct val="9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l-GR" altLang="el-GR" sz="2700" b="1" smtClean="0">
                <a:latin typeface="Cambria" panose="02040503050406030204" pitchFamily="18" charset="0"/>
              </a:rPr>
              <a:t> Βυζαντινή Αρχαιολογία</a:t>
            </a:r>
          </a:p>
          <a:p>
            <a:pPr marL="361950" lvl="1" indent="-285750" eaLnBrk="1" hangingPunct="1">
              <a:lnSpc>
                <a:spcPct val="9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endParaRPr lang="el-GR" altLang="el-GR" sz="2700" b="1" smtClean="0">
              <a:latin typeface="Cambria" panose="02040503050406030204" pitchFamily="18" charset="0"/>
            </a:endParaRPr>
          </a:p>
          <a:p>
            <a:pPr marL="361950" lvl="1" indent="-285750" eaLnBrk="1" hangingPunct="1">
              <a:lnSpc>
                <a:spcPct val="9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l-GR" altLang="el-GR" sz="2700" b="1" smtClean="0">
                <a:latin typeface="Cambria" panose="02040503050406030204" pitchFamily="18" charset="0"/>
              </a:rPr>
              <a:t> Ιστορία της Νεότερης Τέχνης</a:t>
            </a:r>
          </a:p>
          <a:p>
            <a:pPr marL="361950" lvl="1" indent="-2857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2700" smtClean="0"/>
          </a:p>
          <a:p>
            <a:pPr marL="361950" lvl="1" indent="-285750" eaLnBrk="1" hangingPunct="1">
              <a:lnSpc>
                <a:spcPct val="90000"/>
              </a:lnSpc>
            </a:pPr>
            <a:endParaRPr lang="en-GB" altLang="el-GR" sz="2700" smtClean="0"/>
          </a:p>
        </p:txBody>
      </p:sp>
      <p:pic>
        <p:nvPicPr>
          <p:cNvPr id="10243" name="Picture 5" descr="C:\Users\manta\Pictures\14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268413"/>
            <a:ext cx="4035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793750"/>
          </a:xfrm>
          <a:solidFill>
            <a:srgbClr val="A8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l-G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Κατεύθυνση Αρχαιολογίας</a:t>
            </a:r>
            <a:r>
              <a:rPr lang="el-GR" sz="2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el-GR" sz="2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el-G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Γνωστικά Αντικείμενα</a:t>
            </a:r>
            <a:r>
              <a:rPr lang="el-GR" sz="2100" b="1" dirty="0" smtClean="0">
                <a:solidFill>
                  <a:schemeClr val="hlink"/>
                </a:solidFill>
              </a:rPr>
              <a:t/>
            </a:r>
            <a:br>
              <a:rPr lang="el-GR" sz="2100" b="1" dirty="0" smtClean="0">
                <a:solidFill>
                  <a:schemeClr val="hlink"/>
                </a:solidFill>
              </a:rPr>
            </a:br>
            <a:endParaRPr lang="en-GB" sz="21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395288" y="1196752"/>
          <a:ext cx="82811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793750"/>
          </a:xfrm>
          <a:solidFill>
            <a:srgbClr val="A8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l-G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Σπουδές</a:t>
            </a:r>
            <a:endParaRPr lang="en-GB" sz="44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Ρίγες">
  <a:themeElements>
    <a:clrScheme name="Ρίγες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Ρίγες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Ρίγες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1216</TotalTime>
  <Words>378</Words>
  <Application>Microsoft Office PowerPoint</Application>
  <PresentationFormat>Προβολή στην οθόνη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Garamond</vt:lpstr>
      <vt:lpstr>Wingdings</vt:lpstr>
      <vt:lpstr>Calibri</vt:lpstr>
      <vt:lpstr>Cambria</vt:lpstr>
      <vt:lpstr>Times New Roman Polytonics</vt:lpstr>
      <vt:lpstr>Ρίγες</vt:lpstr>
      <vt:lpstr>Παρουσίαση του PowerPoint</vt:lpstr>
      <vt:lpstr>Πρόγραμμα Σπουδών</vt:lpstr>
      <vt:lpstr>Πρόγραμμα Σπουδών</vt:lpstr>
      <vt:lpstr>Στόχοι</vt:lpstr>
      <vt:lpstr>Στόχοι</vt:lpstr>
      <vt:lpstr>Πρόγραμμα Σπουδών</vt:lpstr>
      <vt:lpstr>Κατεύθυνση Ιστορίας Γνωστικά Αντικείμενα </vt:lpstr>
      <vt:lpstr>Κατεύθυνση Αρχαιολογίας Γνωστικά Αντικείμενα </vt:lpstr>
      <vt:lpstr>Σπουδές</vt:lpstr>
      <vt:lpstr>Μεταπτυχιακό Πρόγραμμα Σπουδών Ειδικεύσεις Ιστορίας</vt:lpstr>
      <vt:lpstr>Μεταπτυχιακό Πρόγραμμα Σπουδών Ειδικεύσεις Αρχαιολογίας &amp; Ιστορίας της Τέχνης </vt:lpstr>
      <vt:lpstr>Πρακτική άσκηση των φοιτητών</vt:lpstr>
      <vt:lpstr>Οι δυνατότητες των αποφοίτων του Τμήματος</vt:lpstr>
      <vt:lpstr>Οι δυνατότητες των αποφοίτων του Τμήματος</vt:lpstr>
      <vt:lpstr>http://www.hist.auth.gr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Τμήματα Ιστορίας-Αρχαιολογίας</dc:title>
  <dc:creator>admin</dc:creator>
  <cp:lastModifiedBy>Windows User</cp:lastModifiedBy>
  <cp:revision>162</cp:revision>
  <dcterms:created xsi:type="dcterms:W3CDTF">2010-09-04T10:05:47Z</dcterms:created>
  <dcterms:modified xsi:type="dcterms:W3CDTF">2015-01-05T08:53:05Z</dcterms:modified>
</cp:coreProperties>
</file>